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78" r:id="rId8"/>
    <p:sldId id="277" r:id="rId9"/>
    <p:sldId id="261" r:id="rId10"/>
    <p:sldId id="262" r:id="rId11"/>
    <p:sldId id="276" r:id="rId12"/>
    <p:sldId id="264" r:id="rId13"/>
    <p:sldId id="283" r:id="rId14"/>
    <p:sldId id="266" r:id="rId15"/>
    <p:sldId id="267" r:id="rId16"/>
    <p:sldId id="279" r:id="rId17"/>
    <p:sldId id="269" r:id="rId18"/>
    <p:sldId id="280" r:id="rId19"/>
    <p:sldId id="271" r:id="rId20"/>
    <p:sldId id="272" r:id="rId21"/>
    <p:sldId id="273" r:id="rId22"/>
    <p:sldId id="274" r:id="rId23"/>
    <p:sldId id="281" r:id="rId24"/>
    <p:sldId id="282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 varScale="1">
        <p:scale>
          <a:sx n="110" d="100"/>
          <a:sy n="110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https://www.youtube.com/watch?v=eI_dwxYzyGc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0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example…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5748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121025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Conven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112077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accent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371600" y="266700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7848600" cy="33067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248400" cy="8461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1752600"/>
            <a:ext cx="6324600" cy="8461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838200" y="27432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9338" indent="-360538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ld's Larg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3733800" y="609598"/>
            <a:ext cx="4953000" cy="55626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1" y="609600"/>
            <a:ext cx="2743201" cy="776143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57201" y="1600200"/>
            <a:ext cx="2743201" cy="42672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F2F2F2"/>
                </a:solidFill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733800" y="402748"/>
            <a:ext cx="495300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581400" y="4724398"/>
            <a:ext cx="3697288" cy="1219202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200"/>
              </a:spcBef>
              <a:defRPr sz="20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1792288" y="533400"/>
            <a:ext cx="5486401" cy="4117974"/>
          </a:xfrm>
          <a:prstGeom prst="rect">
            <a:avLst/>
          </a:prstGeom>
          <a:ln w="76200">
            <a:solidFill>
              <a:srgbClr val="B7DEE8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533400" y="4876801"/>
            <a:ext cx="3697288" cy="83820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200"/>
              </a:spcBef>
              <a:defRPr sz="20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pic" sz="quarter" idx="13"/>
          </p:nvPr>
        </p:nvSpPr>
        <p:spPr>
          <a:xfrm>
            <a:off x="533400" y="1752600"/>
            <a:ext cx="3862054" cy="2898775"/>
          </a:xfrm>
          <a:prstGeom prst="rect">
            <a:avLst/>
          </a:prstGeom>
          <a:ln w="76200">
            <a:solidFill>
              <a:srgbClr val="B7DEE8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sz="quarter" idx="14"/>
          </p:nvPr>
        </p:nvSpPr>
        <p:spPr>
          <a:xfrm>
            <a:off x="4724400" y="1752600"/>
            <a:ext cx="3862054" cy="2898775"/>
          </a:xfrm>
          <a:prstGeom prst="rect">
            <a:avLst/>
          </a:prstGeom>
          <a:ln w="76200">
            <a:solidFill>
              <a:srgbClr val="B7DEE8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4724400" y="4876800"/>
            <a:ext cx="3886200" cy="838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08080"/>
                </a:solidFill>
              </a:defRPr>
            </a:lvl2pPr>
            <a:lvl3pPr marL="1104900" indent="-190500">
              <a:buClrTx/>
              <a:buFontTx/>
              <a:defRPr sz="2000">
                <a:solidFill>
                  <a:srgbClr val="808080"/>
                </a:solidFill>
              </a:defRPr>
            </a:lvl3pPr>
            <a:lvl4pPr marL="1600200" indent="-228600">
              <a:buClrTx/>
              <a:buFontTx/>
              <a:defRPr sz="2000">
                <a:solidFill>
                  <a:srgbClr val="808080"/>
                </a:solidFill>
              </a:defRPr>
            </a:lvl4pPr>
            <a:lvl5pPr marL="2060575" indent="-231775">
              <a:buClrTx/>
              <a:buFontTx/>
              <a:defRPr sz="2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4800"/>
            <a:ext cx="7772400" cy="1470025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1025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628900" y="4572000"/>
            <a:ext cx="3886200" cy="9144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enter date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9800" y="1752600"/>
            <a:ext cx="47244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514350" marR="0" indent="-5143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83771" marR="0" indent="-326571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75000"/>
        <a:buFont typeface="Arial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19200" marR="0" indent="-3048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⬧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37360" marR="0" indent="-3657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75000"/>
        <a:buFont typeface="Arial"/>
        <a:buChar char="o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99639" marR="0" indent="-3708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­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651760" marR="0" indent="-3657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108960" marR="0" indent="-3657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566159" marR="0" indent="-36575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4023359" marR="0" indent="-36575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ctrTitle"/>
          </p:nvPr>
        </p:nvSpPr>
        <p:spPr>
          <a:xfrm>
            <a:off x="685800" y="2301752"/>
            <a:ext cx="7772400" cy="1470026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4656"/>
            </a:lvl1pPr>
          </a:lstStyle>
          <a:p>
            <a:r>
              <a:rPr lang="en-US" dirty="0"/>
              <a:t>[Insert Club Name]</a:t>
            </a:r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subTitle" sz="quarter" idx="1"/>
          </p:nvPr>
        </p:nvSpPr>
        <p:spPr>
          <a:xfrm>
            <a:off x="1447800" y="4953000"/>
            <a:ext cx="6477000" cy="914400"/>
          </a:xfrm>
          <a:prstGeom prst="rect">
            <a:avLst/>
          </a:prstGeom>
        </p:spPr>
        <p:txBody>
          <a:bodyPr/>
          <a:lstStyle/>
          <a:p>
            <a:pPr defTabSz="667512">
              <a:spcBef>
                <a:spcPts val="800"/>
              </a:spcBef>
              <a:defRPr sz="2628"/>
            </a:pPr>
            <a:r>
              <a:rPr dirty="0"/>
              <a:t>Informational Meetin</a:t>
            </a:r>
            <a:r>
              <a:rPr lang="en-US" dirty="0"/>
              <a:t>g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Service Projects</a:t>
            </a:r>
          </a:p>
        </p:txBody>
      </p:sp>
    </p:spTree>
    <p:extLst>
      <p:ext uri="{BB962C8B-B14F-4D97-AF65-F5344CB8AC3E}">
        <p14:creationId xmlns:p14="http://schemas.microsoft.com/office/powerpoint/2010/main" val="336442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Kinds of Projects We Do</a:t>
            </a:r>
          </a:p>
        </p:txBody>
      </p:sp>
      <p:sp>
        <p:nvSpPr>
          <p:cNvPr id="136" name="Shape 136"/>
          <p:cNvSpPr/>
          <p:nvPr/>
        </p:nvSpPr>
        <p:spPr>
          <a:xfrm>
            <a:off x="2071510" y="1622125"/>
            <a:ext cx="6829779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The </a:t>
            </a:r>
            <a:r>
              <a:rPr lang="en-US" dirty="0"/>
              <a:t>WASH</a:t>
            </a:r>
            <a:r>
              <a:rPr dirty="0"/>
              <a:t> Project</a:t>
            </a:r>
            <a:r>
              <a:rPr lang="en-US" dirty="0"/>
              <a:t> (UNICEF)</a:t>
            </a:r>
            <a:br>
              <a:rPr dirty="0"/>
            </a:br>
            <a:endParaRPr dirty="0"/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Trick-or-Treat for UNICEF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dirty="0"/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March </a:t>
            </a:r>
            <a:r>
              <a:rPr lang="en-US" dirty="0"/>
              <a:t>for Babies (March </a:t>
            </a:r>
            <a:r>
              <a:rPr dirty="0"/>
              <a:t>of Dimes</a:t>
            </a:r>
            <a:r>
              <a:rPr lang="en-US" dirty="0"/>
              <a:t>)</a:t>
            </a:r>
            <a:br>
              <a:rPr dirty="0"/>
            </a:br>
            <a:endParaRPr dirty="0"/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Head shaving for childhood cancer awareness (St. Baldrick’s Foundation)</a:t>
            </a:r>
            <a:br>
              <a:rPr dirty="0"/>
            </a:br>
            <a:endParaRPr dirty="0"/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/>
              <a:t>Food Drives (Students Team Up to Fight Hunger “STUFH”)</a:t>
            </a:r>
            <a:endParaRPr dirty="0"/>
          </a:p>
        </p:txBody>
      </p:sp>
      <p:pic>
        <p:nvPicPr>
          <p:cNvPr id="137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45" y="1653409"/>
            <a:ext cx="310897" cy="47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47" y="2384125"/>
            <a:ext cx="310897" cy="47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47" y="3146125"/>
            <a:ext cx="310897" cy="47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46" y="3908125"/>
            <a:ext cx="310897" cy="47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45" y="5015574"/>
            <a:ext cx="310897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0" y="6014347"/>
            <a:ext cx="91440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       Our service makes a difference</a:t>
            </a:r>
            <a:r>
              <a:rPr dirty="0"/>
              <a:t>!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67B95-DC78-40BB-AECC-E33B01B12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738"/>
            <a:ext cx="9144000" cy="6096000"/>
          </a:xfrm>
          <a:prstGeom prst="rect">
            <a:avLst/>
          </a:prstGeom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dirty="0"/>
              <a:t>The </a:t>
            </a:r>
            <a:r>
              <a:rPr lang="en-US" dirty="0"/>
              <a:t>WASH</a:t>
            </a:r>
            <a:r>
              <a:rPr dirty="0"/>
              <a:t> Project</a:t>
            </a:r>
          </a:p>
        </p:txBody>
      </p:sp>
      <p:sp>
        <p:nvSpPr>
          <p:cNvPr id="146" name="Shape 146"/>
          <p:cNvSpPr/>
          <p:nvPr/>
        </p:nvSpPr>
        <p:spPr>
          <a:xfrm>
            <a:off x="761260" y="3430240"/>
            <a:ext cx="7621479" cy="1384995"/>
          </a:xfrm>
          <a:prstGeom prst="rect">
            <a:avLst/>
          </a:prstGeom>
          <a:solidFill>
            <a:srgbClr val="F5802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CKI set a </a:t>
            </a:r>
            <a:r>
              <a:rPr sz="2800" dirty="0">
                <a:solidFill>
                  <a:schemeClr val="bg1"/>
                </a:solidFill>
              </a:rPr>
              <a:t>goal of raising $</a:t>
            </a:r>
            <a:r>
              <a:rPr lang="en-US" sz="2800" dirty="0">
                <a:solidFill>
                  <a:schemeClr val="bg1"/>
                </a:solidFill>
              </a:rPr>
              <a:t>24</a:t>
            </a:r>
            <a:r>
              <a:rPr sz="2800" dirty="0">
                <a:solidFill>
                  <a:schemeClr val="bg1"/>
                </a:solidFill>
              </a:rPr>
              <a:t>0</a:t>
            </a:r>
            <a:r>
              <a:rPr lang="en-US" sz="2800" dirty="0">
                <a:solidFill>
                  <a:schemeClr val="bg1"/>
                </a:solidFill>
              </a:rPr>
              <a:t>,000 by 2022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 </a:t>
            </a:r>
            <a:r>
              <a:rPr lang="en-US" sz="2800" b="1" dirty="0">
                <a:solidFill>
                  <a:schemeClr val="bg1"/>
                </a:solidFill>
              </a:rPr>
              <a:t>wa</a:t>
            </a:r>
            <a:r>
              <a:rPr lang="en-US" sz="2800" dirty="0">
                <a:solidFill>
                  <a:schemeClr val="bg1"/>
                </a:solidFill>
              </a:rPr>
              <a:t>ter, 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anitation, and </a:t>
            </a:r>
            <a:r>
              <a:rPr lang="en-US" sz="2800" b="1" dirty="0">
                <a:solidFill>
                  <a:schemeClr val="bg1"/>
                </a:solidFill>
              </a:rPr>
              <a:t>h</a:t>
            </a:r>
            <a:r>
              <a:rPr lang="en-US" sz="2800" dirty="0">
                <a:solidFill>
                  <a:schemeClr val="bg1"/>
                </a:solidFill>
              </a:rPr>
              <a:t>ygiene (wash) initiatives in Haiti</a:t>
            </a:r>
            <a:r>
              <a:rPr sz="2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4130B-00FF-413C-8E6B-E57D2A76ABF1}"/>
              </a:ext>
            </a:extLst>
          </p:cNvPr>
          <p:cNvSpPr txBox="1"/>
          <p:nvPr/>
        </p:nvSpPr>
        <p:spPr>
          <a:xfrm>
            <a:off x="0" y="6696221"/>
            <a:ext cx="4332849" cy="323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©UNICEF/DORMINO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Semester Overview</a:t>
            </a:r>
          </a:p>
        </p:txBody>
      </p:sp>
    </p:spTree>
    <p:extLst>
      <p:ext uri="{BB962C8B-B14F-4D97-AF65-F5344CB8AC3E}">
        <p14:creationId xmlns:p14="http://schemas.microsoft.com/office/powerpoint/2010/main" val="413444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Semester Overview</a:t>
            </a:r>
          </a:p>
        </p:txBody>
      </p:sp>
      <p:sp>
        <p:nvSpPr>
          <p:cNvPr id="155" name="Shape 155"/>
          <p:cNvSpPr/>
          <p:nvPr/>
        </p:nvSpPr>
        <p:spPr>
          <a:xfrm>
            <a:off x="501234" y="1550631"/>
            <a:ext cx="789854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2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If you are interested in making a difference, we’d love for you to join!</a:t>
            </a:r>
          </a:p>
        </p:txBody>
      </p:sp>
      <p:pic>
        <p:nvPicPr>
          <p:cNvPr id="156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6" y="2942789"/>
            <a:ext cx="310897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087486" y="2861272"/>
            <a:ext cx="6019801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50000"/>
              </a:lnSpc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Our meetings are on [Insert Meeting Date, Time &amp; Location]</a:t>
            </a:r>
          </a:p>
        </p:txBody>
      </p:sp>
      <p:sp>
        <p:nvSpPr>
          <p:cNvPr id="158" name="Shape 158"/>
          <p:cNvSpPr/>
          <p:nvPr/>
        </p:nvSpPr>
        <p:spPr>
          <a:xfrm>
            <a:off x="1122054" y="4022965"/>
            <a:ext cx="7086601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50000"/>
              </a:lnSpc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Dues are only [$</a:t>
            </a:r>
            <a:r>
              <a:rPr lang="en-US" dirty="0"/>
              <a:t>XX</a:t>
            </a:r>
            <a:r>
              <a:rPr dirty="0"/>
              <a:t>]! Pick up a membership application and pay by [date] </a:t>
            </a:r>
          </a:p>
        </p:txBody>
      </p:sp>
      <p:pic>
        <p:nvPicPr>
          <p:cNvPr id="159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4" y="4175365"/>
            <a:ext cx="310897" cy="475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6" y="5407940"/>
            <a:ext cx="310897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087486" y="5407940"/>
            <a:ext cx="7086601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[Anything else you want to add!]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Upcoming Events</a:t>
            </a:r>
          </a:p>
        </p:txBody>
      </p:sp>
    </p:spTree>
    <p:extLst>
      <p:ext uri="{BB962C8B-B14F-4D97-AF65-F5344CB8AC3E}">
        <p14:creationId xmlns:p14="http://schemas.microsoft.com/office/powerpoint/2010/main" val="39035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Upcoming Events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56898" y="1562430"/>
            <a:ext cx="8915401" cy="54102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#1 (Time, Date, Location)</a:t>
            </a:r>
          </a:p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#2 (Time, Date, Location)</a:t>
            </a:r>
          </a:p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#3 (Time, Date, Location)</a:t>
            </a:r>
          </a:p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#4 (Time, Date, Location)</a:t>
            </a:r>
          </a:p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#5 (Time, Date, Location)</a:t>
            </a:r>
          </a:p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#6 (Time, Date, Location)</a:t>
            </a:r>
          </a:p>
          <a:p>
            <a:pPr>
              <a:lnSpc>
                <a:spcPct val="150000"/>
              </a:lnSpc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Insert Event #7 (Time, Date, Location)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This could be YOU!</a:t>
            </a:r>
          </a:p>
        </p:txBody>
      </p:sp>
      <p:pic>
        <p:nvPicPr>
          <p:cNvPr id="170" name="imag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442244"/>
            <a:ext cx="2362200" cy="177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65" y="1439069"/>
            <a:ext cx="3501445" cy="233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19.jpg"/>
          <p:cNvPicPr>
            <a:picLocks noChangeAspect="1"/>
          </p:cNvPicPr>
          <p:nvPr/>
        </p:nvPicPr>
        <p:blipFill>
          <a:blip r:embed="rId4"/>
          <a:srcRect t="5491" r="3888"/>
          <a:stretch>
            <a:fillRect/>
          </a:stretch>
        </p:blipFill>
        <p:spPr>
          <a:xfrm>
            <a:off x="2710256" y="5019139"/>
            <a:ext cx="2563297" cy="1681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0.jpg"/>
          <p:cNvPicPr>
            <a:picLocks noChangeAspect="1"/>
          </p:cNvPicPr>
          <p:nvPr/>
        </p:nvPicPr>
        <p:blipFill>
          <a:blip r:embed="rId5"/>
          <a:srcRect b="5923"/>
          <a:stretch>
            <a:fillRect/>
          </a:stretch>
        </p:blipFill>
        <p:spPr>
          <a:xfrm>
            <a:off x="175810" y="3384156"/>
            <a:ext cx="2349246" cy="3313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1.jpg"/>
          <p:cNvPicPr>
            <a:picLocks noChangeAspect="1"/>
          </p:cNvPicPr>
          <p:nvPr/>
        </p:nvPicPr>
        <p:blipFill>
          <a:blip r:embed="rId6"/>
          <a:srcRect r="4584"/>
          <a:stretch>
            <a:fillRect/>
          </a:stretch>
        </p:blipFill>
        <p:spPr>
          <a:xfrm>
            <a:off x="5469465" y="3951825"/>
            <a:ext cx="3501721" cy="2752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2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857" y="1428896"/>
            <a:ext cx="2563284" cy="341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58112" y="91684"/>
            <a:ext cx="642187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[Input pictures of your own club projects if applicable]</a:t>
            </a:r>
          </a:p>
        </p:txBody>
      </p:sp>
      <p:sp>
        <p:nvSpPr>
          <p:cNvPr id="178" name="Shape 178"/>
          <p:cNvSpPr/>
          <p:nvPr/>
        </p:nvSpPr>
        <p:spPr>
          <a:xfrm>
            <a:off x="187998" y="1486575"/>
            <a:ext cx="2930002" cy="1905992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87998" y="3629844"/>
            <a:ext cx="2930002" cy="3035652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path>
              <a:fillToRect l="50000" t="130544" r="49999" b="-30544"/>
            </a:path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339403" y="4748244"/>
            <a:ext cx="2706211" cy="1905992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339403" y="1492050"/>
            <a:ext cx="2706211" cy="3035652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267016" y="1487558"/>
            <a:ext cx="2706212" cy="1905992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6267016" y="3630827"/>
            <a:ext cx="2706212" cy="3035652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path>
              <a:fillToRect l="50000" t="130544" r="49999" b="-30544"/>
            </a:path>
          </a:gradFill>
          <a:ln>
            <a:solidFill>
              <a:srgbClr val="46AAC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1755159"/>
            <a:ext cx="9143999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dirty="0"/>
              <a:t>[</a:t>
            </a:r>
            <a:r>
              <a:rPr dirty="0"/>
              <a:t>Insert Next Meeting Time and Date Here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0" y="5788342"/>
            <a:ext cx="91440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Bring a Friend!</a:t>
            </a:r>
          </a:p>
        </p:txBody>
      </p:sp>
      <p:pic>
        <p:nvPicPr>
          <p:cNvPr id="187" name="imag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3352800"/>
            <a:ext cx="2286000" cy="227554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87767" y="191013"/>
            <a:ext cx="6248401" cy="846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Next Meeting Info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2013 CKI (Choose CKI 30 Promo)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152" y="1818838"/>
            <a:ext cx="8295696" cy="466632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365839" y="242261"/>
            <a:ext cx="6055778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normAutofit/>
          </a:bodyPr>
          <a:lstStyle>
            <a:lvl1pPr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30 Second Promo Video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89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Verdana" pitchFamily="34" charset="0"/>
              </a:rPr>
              <a:t>Contact Information: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[Your Name]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8217" y="3806825"/>
            <a:ext cx="4107566" cy="914400"/>
          </a:xfrm>
        </p:spPr>
        <p:txBody>
          <a:bodyPr/>
          <a:lstStyle/>
          <a:p>
            <a:r>
              <a:rPr lang="en-US" dirty="0"/>
              <a:t>[Email &amp; or phone number]</a:t>
            </a:r>
          </a:p>
        </p:txBody>
      </p:sp>
    </p:spTree>
    <p:extLst>
      <p:ext uri="{BB962C8B-B14F-4D97-AF65-F5344CB8AC3E}">
        <p14:creationId xmlns:p14="http://schemas.microsoft.com/office/powerpoint/2010/main" val="33890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596408" y="2162154"/>
            <a:ext cx="4191001" cy="4495801"/>
          </a:xfrm>
          <a:prstGeom prst="rect">
            <a:avLst/>
          </a:prstGeom>
        </p:spPr>
        <p:txBody>
          <a:bodyPr/>
          <a:lstStyle/>
          <a:p>
            <a:pPr>
              <a:buFontTx/>
              <a:buAutoNum type="romanUcPeriod"/>
              <a:defRPr sz="2000"/>
            </a:pPr>
            <a:r>
              <a:rPr lang="en-US" dirty="0"/>
              <a:t>Icebreaker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What is Circle K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Motto, Tenants and Pledge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Benefits of Joining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Service Projects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The Eliminate Project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Semester Overview</a:t>
            </a:r>
          </a:p>
          <a:p>
            <a:pPr>
              <a:buFontTx/>
              <a:buAutoNum type="romanUcPeriod"/>
              <a:defRPr sz="2000"/>
            </a:pPr>
            <a:r>
              <a:rPr dirty="0"/>
              <a:t>Next Meeting Info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Meeting Overview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Ice Breaker</a:t>
            </a:r>
          </a:p>
        </p:txBody>
      </p:sp>
    </p:spTree>
    <p:extLst>
      <p:ext uri="{BB962C8B-B14F-4D97-AF65-F5344CB8AC3E}">
        <p14:creationId xmlns:p14="http://schemas.microsoft.com/office/powerpoint/2010/main" val="141808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What is Circle K?</a:t>
            </a:r>
          </a:p>
        </p:txBody>
      </p:sp>
    </p:spTree>
    <p:extLst>
      <p:ext uri="{BB962C8B-B14F-4D97-AF65-F5344CB8AC3E}">
        <p14:creationId xmlns:p14="http://schemas.microsoft.com/office/powerpoint/2010/main" val="162842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391071" cy="273473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What is Circle K?</a:t>
            </a:r>
          </a:p>
        </p:txBody>
      </p:sp>
      <p:sp>
        <p:nvSpPr>
          <p:cNvPr id="123" name="Shape 123"/>
          <p:cNvSpPr/>
          <p:nvPr/>
        </p:nvSpPr>
        <p:spPr>
          <a:xfrm>
            <a:off x="457200" y="1761065"/>
            <a:ext cx="815340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defRPr b="1" u="sng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C</a:t>
            </a:r>
            <a:r>
              <a:rPr b="0" u="none" dirty="0"/>
              <a:t>ircle </a:t>
            </a:r>
            <a:r>
              <a:rPr dirty="0"/>
              <a:t>K</a:t>
            </a:r>
            <a:r>
              <a:rPr b="0" u="none" dirty="0"/>
              <a:t> </a:t>
            </a:r>
            <a:r>
              <a:rPr dirty="0"/>
              <a:t>I</a:t>
            </a:r>
            <a:r>
              <a:rPr b="0" u="none" dirty="0"/>
              <a:t>nternational (CKI) is the premier collegiate and university community service, leadership development, and friendship organization in the world. With more than 1</a:t>
            </a:r>
            <a:r>
              <a:rPr lang="en-US" b="0" u="none" dirty="0"/>
              <a:t>3</a:t>
            </a:r>
            <a:r>
              <a:rPr b="0" u="none" dirty="0"/>
              <a:t>,600 members in 1</a:t>
            </a:r>
            <a:r>
              <a:rPr lang="en-US" b="0" u="none" dirty="0"/>
              <a:t>4</a:t>
            </a:r>
            <a:r>
              <a:rPr b="0" u="none" dirty="0"/>
              <a:t> countries, CKI is making a positive impact on the world every day.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b="0" u="none" dirty="0"/>
          </a:p>
          <a:p>
            <a:pPr>
              <a:defRPr b="1" i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We are the collegiate version of Kiwanis or Key Club!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>
                <a:latin typeface="Verdana" pitchFamily="34" charset="0"/>
              </a:rPr>
              <a:t>Benefits of Joining</a:t>
            </a:r>
          </a:p>
        </p:txBody>
      </p:sp>
    </p:spTree>
    <p:extLst>
      <p:ext uri="{BB962C8B-B14F-4D97-AF65-F5344CB8AC3E}">
        <p14:creationId xmlns:p14="http://schemas.microsoft.com/office/powerpoint/2010/main" val="245856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52400" y="228600"/>
            <a:ext cx="6248400" cy="846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Benefits of Joining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915400" cy="541020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Become a member of the largest collegiate service organization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Scholarship opportunities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Contact with professionals/ networking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Conventions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Life-long friendships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Travel opportunities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Individual recognition/ leadership opportunities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Ability to do service on your campus and in</a:t>
            </a:r>
            <a:br/>
            <a:r>
              <a:t>the community</a:t>
            </a:r>
          </a:p>
          <a:p>
            <a:pPr marL="514350" indent="-514350">
              <a:lnSpc>
                <a:spcPct val="150000"/>
              </a:lnSpc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Many other reasons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ublic Awareness opt2">
  <a:themeElements>
    <a:clrScheme name="Public Awareness opt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blic Awareness opt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ublic Awareness opt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ublic Awareness opt2">
  <a:themeElements>
    <a:clrScheme name="Public Awareness opt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ublic Awareness opt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ublic Awareness opt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85384451FF942B2EC312DC6840CA8" ma:contentTypeVersion="11" ma:contentTypeDescription="Create a new document." ma:contentTypeScope="" ma:versionID="56d1857d38928eb916114bbb5a1eccda">
  <xsd:schema xmlns:xsd="http://www.w3.org/2001/XMLSchema" xmlns:xs="http://www.w3.org/2001/XMLSchema" xmlns:p="http://schemas.microsoft.com/office/2006/metadata/properties" xmlns:ns2="e9f0b90f-65a9-44f5-aec7-bed71eefe368" xmlns:ns3="09ff7483-48e9-4a03-a1eb-3d9b24429378" targetNamespace="http://schemas.microsoft.com/office/2006/metadata/properties" ma:root="true" ma:fieldsID="ae04f87988a1aec7469b59f96efdf9bc" ns2:_="" ns3:_="">
    <xsd:import namespace="e9f0b90f-65a9-44f5-aec7-bed71eefe368"/>
    <xsd:import namespace="09ff7483-48e9-4a03-a1eb-3d9b24429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0b90f-65a9-44f5-aec7-bed71eefe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f7483-48e9-4a03-a1eb-3d9b24429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D64C3-73F5-42F0-A9A1-6FA4F7194B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DAAF5-8DC5-479C-AE19-C68FCEC639F3}"/>
</file>

<file path=customXml/itemProps3.xml><?xml version="1.0" encoding="utf-8"?>
<ds:datastoreItem xmlns:ds="http://schemas.openxmlformats.org/officeDocument/2006/customXml" ds:itemID="{1AE7B020-31FC-49C4-9080-4F794758E3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408</Words>
  <Application>Microsoft Macintosh PowerPoint</Application>
  <PresentationFormat>On-screen Show (4:3)</PresentationFormat>
  <Paragraphs>68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Palatino Linotype</vt:lpstr>
      <vt:lpstr>Verdana</vt:lpstr>
      <vt:lpstr>Public Awareness opt2</vt:lpstr>
      <vt:lpstr>[Insert Club Name]</vt:lpstr>
      <vt:lpstr>PowerPoint Presentation</vt:lpstr>
      <vt:lpstr>Meeting Overview</vt:lpstr>
      <vt:lpstr>Ice Breaker</vt:lpstr>
      <vt:lpstr>What is Circle K?</vt:lpstr>
      <vt:lpstr>What is Circle K?</vt:lpstr>
      <vt:lpstr>PowerPoint Presentation</vt:lpstr>
      <vt:lpstr>Benefits of Joining</vt:lpstr>
      <vt:lpstr>Benefits of Joining</vt:lpstr>
      <vt:lpstr>Service Projects</vt:lpstr>
      <vt:lpstr>Kinds of Projects We Do</vt:lpstr>
      <vt:lpstr>The WASH Project</vt:lpstr>
      <vt:lpstr>Semester Overview</vt:lpstr>
      <vt:lpstr>Semester Overview</vt:lpstr>
      <vt:lpstr>Upcoming Events</vt:lpstr>
      <vt:lpstr>Upcoming Events</vt:lpstr>
      <vt:lpstr>This could be YOU!</vt:lpstr>
      <vt:lpstr>PowerPoint Presentation</vt:lpstr>
      <vt:lpstr>Next Meeting Info</vt:lpstr>
      <vt:lpstr>Questions?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NEW ORLEANS</dc:title>
  <dc:creator>Jameson Root</dc:creator>
  <cp:lastModifiedBy>Samantha Wagner</cp:lastModifiedBy>
  <cp:revision>7</cp:revision>
  <dcterms:modified xsi:type="dcterms:W3CDTF">2019-04-16T17:47:46Z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0x01010012285384451FF942B2EC312DC6840CA8</vt:lpwstr>
  </property>
</Properties>
</file>