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2" r:id="rId1"/>
  </p:sldMasterIdLst>
  <p:notesMasterIdLst>
    <p:notesMasterId r:id="rId50"/>
  </p:notesMasterIdLst>
  <p:sldIdLst>
    <p:sldId id="256" r:id="rId2"/>
    <p:sldId id="258" r:id="rId3"/>
    <p:sldId id="266" r:id="rId4"/>
    <p:sldId id="275" r:id="rId5"/>
    <p:sldId id="264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6" r:id="rId14"/>
    <p:sldId id="284" r:id="rId15"/>
    <p:sldId id="285" r:id="rId16"/>
    <p:sldId id="286" r:id="rId17"/>
    <p:sldId id="305" r:id="rId18"/>
    <p:sldId id="306" r:id="rId19"/>
    <p:sldId id="307" r:id="rId20"/>
    <p:sldId id="310" r:id="rId21"/>
    <p:sldId id="311" r:id="rId22"/>
    <p:sldId id="308" r:id="rId23"/>
    <p:sldId id="309" r:id="rId24"/>
    <p:sldId id="278" r:id="rId25"/>
    <p:sldId id="277" r:id="rId26"/>
    <p:sldId id="281" r:id="rId27"/>
    <p:sldId id="282" r:id="rId28"/>
    <p:sldId id="304" r:id="rId29"/>
    <p:sldId id="302" r:id="rId30"/>
    <p:sldId id="263" r:id="rId31"/>
    <p:sldId id="287" r:id="rId32"/>
    <p:sldId id="288" r:id="rId33"/>
    <p:sldId id="289" r:id="rId34"/>
    <p:sldId id="259" r:id="rId35"/>
    <p:sldId id="260" r:id="rId36"/>
    <p:sldId id="262" r:id="rId37"/>
    <p:sldId id="299" r:id="rId38"/>
    <p:sldId id="300" r:id="rId39"/>
    <p:sldId id="265" r:id="rId40"/>
    <p:sldId id="291" r:id="rId41"/>
    <p:sldId id="292" r:id="rId42"/>
    <p:sldId id="293" r:id="rId43"/>
    <p:sldId id="294" r:id="rId44"/>
    <p:sldId id="295" r:id="rId45"/>
    <p:sldId id="301" r:id="rId46"/>
    <p:sldId id="296" r:id="rId47"/>
    <p:sldId id="297" r:id="rId48"/>
    <p:sldId id="29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007"/>
    <a:srgbClr val="00E200"/>
    <a:srgbClr val="8EFA00"/>
    <a:srgbClr val="00FDFF"/>
    <a:srgbClr val="73FEFF"/>
    <a:srgbClr val="FFFD78"/>
    <a:srgbClr val="FFD579"/>
    <a:srgbClr val="D883FF"/>
    <a:srgbClr val="D5FC79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6"/>
    <p:restoredTop sz="94681"/>
  </p:normalViewPr>
  <p:slideViewPr>
    <p:cSldViewPr snapToGrid="0" snapToObjects="1">
      <p:cViewPr varScale="1">
        <p:scale>
          <a:sx n="137" d="100"/>
          <a:sy n="137" d="100"/>
        </p:scale>
        <p:origin x="20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tt Cutright" userId="e4650ca2-0140-444a-8fd5-bbddcdeef228" providerId="ADAL" clId="{7D6D4A09-D2B0-4D86-8CC6-147D5C8A4CE5}"/>
    <pc:docChg chg="undo custSel addSld delSld modSld sldOrd">
      <pc:chgData name="Brett Cutright" userId="e4650ca2-0140-444a-8fd5-bbddcdeef228" providerId="ADAL" clId="{7D6D4A09-D2B0-4D86-8CC6-147D5C8A4CE5}" dt="2024-01-29T21:18:45.303" v="1054" actId="20577"/>
      <pc:docMkLst>
        <pc:docMk/>
      </pc:docMkLst>
      <pc:sldChg chg="modSp mod">
        <pc:chgData name="Brett Cutright" userId="e4650ca2-0140-444a-8fd5-bbddcdeef228" providerId="ADAL" clId="{7D6D4A09-D2B0-4D86-8CC6-147D5C8A4CE5}" dt="2024-01-29T20:49:28.156" v="107" actId="20577"/>
        <pc:sldMkLst>
          <pc:docMk/>
          <pc:sldMk cId="1994608477" sldId="256"/>
        </pc:sldMkLst>
        <pc:spChg chg="mod">
          <ac:chgData name="Brett Cutright" userId="e4650ca2-0140-444a-8fd5-bbddcdeef228" providerId="ADAL" clId="{7D6D4A09-D2B0-4D86-8CC6-147D5C8A4CE5}" dt="2024-01-29T20:49:28.156" v="107" actId="20577"/>
          <ac:spMkLst>
            <pc:docMk/>
            <pc:sldMk cId="1994608477" sldId="256"/>
            <ac:spMk id="2" creationId="{4F02753A-B7E0-2A47-A15B-34FC89C045CB}"/>
          </ac:spMkLst>
        </pc:spChg>
        <pc:spChg chg="mod">
          <ac:chgData name="Brett Cutright" userId="e4650ca2-0140-444a-8fd5-bbddcdeef228" providerId="ADAL" clId="{7D6D4A09-D2B0-4D86-8CC6-147D5C8A4CE5}" dt="2024-01-29T20:49:15.434" v="61" actId="20577"/>
          <ac:spMkLst>
            <pc:docMk/>
            <pc:sldMk cId="1994608477" sldId="256"/>
            <ac:spMk id="3" creationId="{0CB24C75-9961-AE4C-9E9A-ACE8C93C3920}"/>
          </ac:spMkLst>
        </pc:spChg>
      </pc:sldChg>
      <pc:sldChg chg="addSp delSp modSp mod chgLayout">
        <pc:chgData name="Brett Cutright" userId="e4650ca2-0140-444a-8fd5-bbddcdeef228" providerId="ADAL" clId="{7D6D4A09-D2B0-4D86-8CC6-147D5C8A4CE5}" dt="2024-01-29T20:55:52.125" v="348" actId="478"/>
        <pc:sldMkLst>
          <pc:docMk/>
          <pc:sldMk cId="197099244" sldId="258"/>
        </pc:sldMkLst>
        <pc:spChg chg="mod ord">
          <ac:chgData name="Brett Cutright" userId="e4650ca2-0140-444a-8fd5-bbddcdeef228" providerId="ADAL" clId="{7D6D4A09-D2B0-4D86-8CC6-147D5C8A4CE5}" dt="2024-01-29T20:52:19.660" v="280" actId="700"/>
          <ac:spMkLst>
            <pc:docMk/>
            <pc:sldMk cId="197099244" sldId="258"/>
            <ac:spMk id="2" creationId="{9B97A217-7826-FF49-AB43-602D186F6F3B}"/>
          </ac:spMkLst>
        </pc:spChg>
        <pc:spChg chg="mod ord">
          <ac:chgData name="Brett Cutright" userId="e4650ca2-0140-444a-8fd5-bbddcdeef228" providerId="ADAL" clId="{7D6D4A09-D2B0-4D86-8CC6-147D5C8A4CE5}" dt="2024-01-29T20:54:00.422" v="342" actId="20577"/>
          <ac:spMkLst>
            <pc:docMk/>
            <pc:sldMk cId="197099244" sldId="258"/>
            <ac:spMk id="3" creationId="{9F59583A-BB9F-2244-A0AC-9B9176B51568}"/>
          </ac:spMkLst>
        </pc:spChg>
        <pc:spChg chg="add del mod">
          <ac:chgData name="Brett Cutright" userId="e4650ca2-0140-444a-8fd5-bbddcdeef228" providerId="ADAL" clId="{7D6D4A09-D2B0-4D86-8CC6-147D5C8A4CE5}" dt="2024-01-29T20:49:50.846" v="109" actId="478"/>
          <ac:spMkLst>
            <pc:docMk/>
            <pc:sldMk cId="197099244" sldId="258"/>
            <ac:spMk id="6" creationId="{542ECEEB-C5E0-4B30-A5A3-2C61CFE91834}"/>
          </ac:spMkLst>
        </pc:spChg>
        <pc:spChg chg="add mod ord">
          <ac:chgData name="Brett Cutright" userId="e4650ca2-0140-444a-8fd5-bbddcdeef228" providerId="ADAL" clId="{7D6D4A09-D2B0-4D86-8CC6-147D5C8A4CE5}" dt="2024-01-29T20:54:06.778" v="346" actId="20577"/>
          <ac:spMkLst>
            <pc:docMk/>
            <pc:sldMk cId="197099244" sldId="258"/>
            <ac:spMk id="7" creationId="{4642B2F4-45A8-B789-0E5C-62D252A42E3C}"/>
          </ac:spMkLst>
        </pc:spChg>
        <pc:spChg chg="add del">
          <ac:chgData name="Brett Cutright" userId="e4650ca2-0140-444a-8fd5-bbddcdeef228" providerId="ADAL" clId="{7D6D4A09-D2B0-4D86-8CC6-147D5C8A4CE5}" dt="2024-01-29T20:55:52.125" v="348" actId="478"/>
          <ac:spMkLst>
            <pc:docMk/>
            <pc:sldMk cId="197099244" sldId="258"/>
            <ac:spMk id="9" creationId="{B07C91FB-03E5-E1A3-0C10-22B40F7C88DE}"/>
          </ac:spMkLst>
        </pc:spChg>
        <pc:picChg chg="del">
          <ac:chgData name="Brett Cutright" userId="e4650ca2-0140-444a-8fd5-bbddcdeef228" providerId="ADAL" clId="{7D6D4A09-D2B0-4D86-8CC6-147D5C8A4CE5}" dt="2024-01-29T20:49:47.211" v="108" actId="478"/>
          <ac:picMkLst>
            <pc:docMk/>
            <pc:sldMk cId="197099244" sldId="258"/>
            <ac:picMk id="5" creationId="{A416EE24-A6D9-7447-AE44-DE940ECA667B}"/>
          </ac:picMkLst>
        </pc:pic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1974398420" sldId="259"/>
        </pc:sldMkLst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3245899452" sldId="260"/>
        </pc:sldMkLst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3997536761" sldId="262"/>
        </pc:sldMkLst>
      </pc:sldChg>
      <pc:sldChg chg="delSp mod">
        <pc:chgData name="Brett Cutright" userId="e4650ca2-0140-444a-8fd5-bbddcdeef228" providerId="ADAL" clId="{7D6D4A09-D2B0-4D86-8CC6-147D5C8A4CE5}" dt="2024-01-29T20:52:10.583" v="279" actId="478"/>
        <pc:sldMkLst>
          <pc:docMk/>
          <pc:sldMk cId="1295699577" sldId="263"/>
        </pc:sldMkLst>
        <pc:spChg chg="del">
          <ac:chgData name="Brett Cutright" userId="e4650ca2-0140-444a-8fd5-bbddcdeef228" providerId="ADAL" clId="{7D6D4A09-D2B0-4D86-8CC6-147D5C8A4CE5}" dt="2024-01-29T20:52:10.583" v="279" actId="478"/>
          <ac:spMkLst>
            <pc:docMk/>
            <pc:sldMk cId="1295699577" sldId="263"/>
            <ac:spMk id="2" creationId="{FC049AC0-2D71-C581-3F4D-63DCBBAFA313}"/>
          </ac:spMkLst>
        </pc:spChg>
      </pc:sldChg>
      <pc:sldChg chg="addSp delSp modSp new mod">
        <pc:chgData name="Brett Cutright" userId="e4650ca2-0140-444a-8fd5-bbddcdeef228" providerId="ADAL" clId="{7D6D4A09-D2B0-4D86-8CC6-147D5C8A4CE5}" dt="2024-01-29T21:06:25.636" v="753" actId="20577"/>
        <pc:sldMkLst>
          <pc:docMk/>
          <pc:sldMk cId="2796367659" sldId="264"/>
        </pc:sldMkLst>
        <pc:spChg chg="mod">
          <ac:chgData name="Brett Cutright" userId="e4650ca2-0140-444a-8fd5-bbddcdeef228" providerId="ADAL" clId="{7D6D4A09-D2B0-4D86-8CC6-147D5C8A4CE5}" dt="2024-01-29T20:58:08.197" v="405" actId="20577"/>
          <ac:spMkLst>
            <pc:docMk/>
            <pc:sldMk cId="2796367659" sldId="264"/>
            <ac:spMk id="2" creationId="{2215AEAB-EB19-68E1-E8BC-8E7570F288D6}"/>
          </ac:spMkLst>
        </pc:spChg>
        <pc:spChg chg="del mod">
          <ac:chgData name="Brett Cutright" userId="e4650ca2-0140-444a-8fd5-bbddcdeef228" providerId="ADAL" clId="{7D6D4A09-D2B0-4D86-8CC6-147D5C8A4CE5}" dt="2024-01-29T20:58:17.446" v="406" actId="478"/>
          <ac:spMkLst>
            <pc:docMk/>
            <pc:sldMk cId="2796367659" sldId="264"/>
            <ac:spMk id="3" creationId="{9BE73AFE-2012-BDF3-B087-E82FA6F21E6E}"/>
          </ac:spMkLst>
        </pc:spChg>
        <pc:spChg chg="add mod">
          <ac:chgData name="Brett Cutright" userId="e4650ca2-0140-444a-8fd5-bbddcdeef228" providerId="ADAL" clId="{7D6D4A09-D2B0-4D86-8CC6-147D5C8A4CE5}" dt="2024-01-29T21:00:45.561" v="616" actId="122"/>
          <ac:spMkLst>
            <pc:docMk/>
            <pc:sldMk cId="2796367659" sldId="264"/>
            <ac:spMk id="4" creationId="{79914457-D6EE-6FF2-5656-3D3D931E306D}"/>
          </ac:spMkLst>
        </pc:spChg>
        <pc:spChg chg="add mod">
          <ac:chgData name="Brett Cutright" userId="e4650ca2-0140-444a-8fd5-bbddcdeef228" providerId="ADAL" clId="{7D6D4A09-D2B0-4D86-8CC6-147D5C8A4CE5}" dt="2024-01-29T21:00:45.561" v="616" actId="122"/>
          <ac:spMkLst>
            <pc:docMk/>
            <pc:sldMk cId="2796367659" sldId="264"/>
            <ac:spMk id="5" creationId="{0FD081AB-8B55-14C0-558C-062B2FA4F35A}"/>
          </ac:spMkLst>
        </pc:spChg>
        <pc:spChg chg="add mod">
          <ac:chgData name="Brett Cutright" userId="e4650ca2-0140-444a-8fd5-bbddcdeef228" providerId="ADAL" clId="{7D6D4A09-D2B0-4D86-8CC6-147D5C8A4CE5}" dt="2024-01-29T21:00:45.561" v="616" actId="122"/>
          <ac:spMkLst>
            <pc:docMk/>
            <pc:sldMk cId="2796367659" sldId="264"/>
            <ac:spMk id="6" creationId="{E4D6CD99-4A74-16D4-B6BD-5A52760E00C7}"/>
          </ac:spMkLst>
        </pc:spChg>
        <pc:spChg chg="add mod">
          <ac:chgData name="Brett Cutright" userId="e4650ca2-0140-444a-8fd5-bbddcdeef228" providerId="ADAL" clId="{7D6D4A09-D2B0-4D86-8CC6-147D5C8A4CE5}" dt="2024-01-29T21:06:25.636" v="753" actId="20577"/>
          <ac:spMkLst>
            <pc:docMk/>
            <pc:sldMk cId="2796367659" sldId="264"/>
            <ac:spMk id="7" creationId="{CCE80456-5BFE-6B80-677C-A2D06EDDA019}"/>
          </ac:spMkLst>
        </pc:spChg>
        <pc:picChg chg="add mod">
          <ac:chgData name="Brett Cutright" userId="e4650ca2-0140-444a-8fd5-bbddcdeef228" providerId="ADAL" clId="{7D6D4A09-D2B0-4D86-8CC6-147D5C8A4CE5}" dt="2024-01-29T20:59:02.200" v="424" actId="14100"/>
          <ac:picMkLst>
            <pc:docMk/>
            <pc:sldMk cId="2796367659" sldId="264"/>
            <ac:picMk id="1026" creationId="{07851DE7-DF0F-03F9-68F7-7ADDAF257830}"/>
          </ac:picMkLst>
        </pc:picChg>
        <pc:picChg chg="add mod">
          <ac:chgData name="Brett Cutright" userId="e4650ca2-0140-444a-8fd5-bbddcdeef228" providerId="ADAL" clId="{7D6D4A09-D2B0-4D86-8CC6-147D5C8A4CE5}" dt="2024-01-29T20:58:56.748" v="422" actId="14100"/>
          <ac:picMkLst>
            <pc:docMk/>
            <pc:sldMk cId="2796367659" sldId="264"/>
            <ac:picMk id="1027" creationId="{DCB7087C-16C8-9699-2B55-F7A63A06C923}"/>
          </ac:picMkLst>
        </pc:picChg>
        <pc:picChg chg="add mod">
          <ac:chgData name="Brett Cutright" userId="e4650ca2-0140-444a-8fd5-bbddcdeef228" providerId="ADAL" clId="{7D6D4A09-D2B0-4D86-8CC6-147D5C8A4CE5}" dt="2024-01-29T20:59:09.840" v="426" actId="14100"/>
          <ac:picMkLst>
            <pc:docMk/>
            <pc:sldMk cId="2796367659" sldId="264"/>
            <ac:picMk id="1029" creationId="{AF1911A1-F61E-66D7-3F3E-56A7EDD09E26}"/>
          </ac:picMkLst>
        </pc:pic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3749894714" sldId="264"/>
        </pc:sldMkLst>
      </pc:sldChg>
      <pc:sldChg chg="modSp add mod ord">
        <pc:chgData name="Brett Cutright" userId="e4650ca2-0140-444a-8fd5-bbddcdeef228" providerId="ADAL" clId="{7D6D4A09-D2B0-4D86-8CC6-147D5C8A4CE5}" dt="2024-01-29T21:03:00.535" v="720" actId="20577"/>
        <pc:sldMkLst>
          <pc:docMk/>
          <pc:sldMk cId="373054742" sldId="265"/>
        </pc:sldMkLst>
        <pc:spChg chg="mod">
          <ac:chgData name="Brett Cutright" userId="e4650ca2-0140-444a-8fd5-bbddcdeef228" providerId="ADAL" clId="{7D6D4A09-D2B0-4D86-8CC6-147D5C8A4CE5}" dt="2024-01-29T21:03:00.535" v="720" actId="20577"/>
          <ac:spMkLst>
            <pc:docMk/>
            <pc:sldMk cId="373054742" sldId="265"/>
            <ac:spMk id="2" creationId="{2215AEAB-EB19-68E1-E8BC-8E7570F288D6}"/>
          </ac:spMkLst>
        </pc:spChg>
        <pc:spChg chg="mod">
          <ac:chgData name="Brett Cutright" userId="e4650ca2-0140-444a-8fd5-bbddcdeef228" providerId="ADAL" clId="{7D6D4A09-D2B0-4D86-8CC6-147D5C8A4CE5}" dt="2024-01-29T21:02:55.600" v="712"/>
          <ac:spMkLst>
            <pc:docMk/>
            <pc:sldMk cId="373054742" sldId="265"/>
            <ac:spMk id="3" creationId="{9BE73AFE-2012-BDF3-B087-E82FA6F21E6E}"/>
          </ac:spMkLst>
        </pc:sp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1248036714" sldId="265"/>
        </pc:sldMkLst>
      </pc:sldChg>
      <pc:sldChg chg="modSp add mod ord">
        <pc:chgData name="Brett Cutright" userId="e4650ca2-0140-444a-8fd5-bbddcdeef228" providerId="ADAL" clId="{7D6D4A09-D2B0-4D86-8CC6-147D5C8A4CE5}" dt="2024-01-29T20:56:53.297" v="368" actId="12"/>
        <pc:sldMkLst>
          <pc:docMk/>
          <pc:sldMk cId="68873738" sldId="266"/>
        </pc:sldMkLst>
        <pc:spChg chg="mod">
          <ac:chgData name="Brett Cutright" userId="e4650ca2-0140-444a-8fd5-bbddcdeef228" providerId="ADAL" clId="{7D6D4A09-D2B0-4D86-8CC6-147D5C8A4CE5}" dt="2024-01-29T20:56:18.581" v="360" actId="20577"/>
          <ac:spMkLst>
            <pc:docMk/>
            <pc:sldMk cId="68873738" sldId="266"/>
            <ac:spMk id="2" creationId="{2215AEAB-EB19-68E1-E8BC-8E7570F288D6}"/>
          </ac:spMkLst>
        </pc:spChg>
        <pc:spChg chg="mod">
          <ac:chgData name="Brett Cutright" userId="e4650ca2-0140-444a-8fd5-bbddcdeef228" providerId="ADAL" clId="{7D6D4A09-D2B0-4D86-8CC6-147D5C8A4CE5}" dt="2024-01-29T20:56:53.297" v="368" actId="12"/>
          <ac:spMkLst>
            <pc:docMk/>
            <pc:sldMk cId="68873738" sldId="266"/>
            <ac:spMk id="3" creationId="{9BE73AFE-2012-BDF3-B087-E82FA6F21E6E}"/>
          </ac:spMkLst>
        </pc:sp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330741201" sldId="266"/>
        </pc:sldMkLst>
      </pc:sldChg>
      <pc:sldChg chg="addSp delSp modSp add mod setBg">
        <pc:chgData name="Brett Cutright" userId="e4650ca2-0140-444a-8fd5-bbddcdeef228" providerId="ADAL" clId="{7D6D4A09-D2B0-4D86-8CC6-147D5C8A4CE5}" dt="2024-01-29T21:07:08.246" v="780" actId="20577"/>
        <pc:sldMkLst>
          <pc:docMk/>
          <pc:sldMk cId="560577219" sldId="267"/>
        </pc:sldMkLst>
        <pc:spChg chg="del mod">
          <ac:chgData name="Brett Cutright" userId="e4650ca2-0140-444a-8fd5-bbddcdeef228" providerId="ADAL" clId="{7D6D4A09-D2B0-4D86-8CC6-147D5C8A4CE5}" dt="2024-01-29T21:04:52.946" v="729" actId="478"/>
          <ac:spMkLst>
            <pc:docMk/>
            <pc:sldMk cId="560577219" sldId="267"/>
            <ac:spMk id="2" creationId="{2215AEAB-EB19-68E1-E8BC-8E7570F288D6}"/>
          </ac:spMkLst>
        </pc:spChg>
        <pc:spChg chg="del">
          <ac:chgData name="Brett Cutright" userId="e4650ca2-0140-444a-8fd5-bbddcdeef228" providerId="ADAL" clId="{7D6D4A09-D2B0-4D86-8CC6-147D5C8A4CE5}" dt="2024-01-29T21:04:35.289" v="723" actId="478"/>
          <ac:spMkLst>
            <pc:docMk/>
            <pc:sldMk cId="560577219" sldId="267"/>
            <ac:spMk id="3" creationId="{9BE73AFE-2012-BDF3-B087-E82FA6F21E6E}"/>
          </ac:spMkLst>
        </pc:spChg>
        <pc:spChg chg="add del mod">
          <ac:chgData name="Brett Cutright" userId="e4650ca2-0140-444a-8fd5-bbddcdeef228" providerId="ADAL" clId="{7D6D4A09-D2B0-4D86-8CC6-147D5C8A4CE5}" dt="2024-01-29T21:04:39.612" v="724" actId="478"/>
          <ac:spMkLst>
            <pc:docMk/>
            <pc:sldMk cId="560577219" sldId="267"/>
            <ac:spMk id="5" creationId="{FE5CF640-D1C8-F25E-F50B-1D575C72DE2D}"/>
          </ac:spMkLst>
        </pc:spChg>
        <pc:spChg chg="add del mod">
          <ac:chgData name="Brett Cutright" userId="e4650ca2-0140-444a-8fd5-bbddcdeef228" providerId="ADAL" clId="{7D6D4A09-D2B0-4D86-8CC6-147D5C8A4CE5}" dt="2024-01-29T21:04:55.629" v="730" actId="478"/>
          <ac:spMkLst>
            <pc:docMk/>
            <pc:sldMk cId="560577219" sldId="267"/>
            <ac:spMk id="7" creationId="{38A3B629-D2E4-1678-D75F-21AF613187D9}"/>
          </ac:spMkLst>
        </pc:spChg>
        <pc:spChg chg="add del">
          <ac:chgData name="Brett Cutright" userId="e4650ca2-0140-444a-8fd5-bbddcdeef228" providerId="ADAL" clId="{7D6D4A09-D2B0-4D86-8CC6-147D5C8A4CE5}" dt="2024-01-29T21:05:03.462" v="732" actId="22"/>
          <ac:spMkLst>
            <pc:docMk/>
            <pc:sldMk cId="560577219" sldId="267"/>
            <ac:spMk id="9" creationId="{BD16A6F4-522F-A936-4314-9E7652FE1699}"/>
          </ac:spMkLst>
        </pc:spChg>
        <pc:spChg chg="add mod">
          <ac:chgData name="Brett Cutright" userId="e4650ca2-0140-444a-8fd5-bbddcdeef228" providerId="ADAL" clId="{7D6D4A09-D2B0-4D86-8CC6-147D5C8A4CE5}" dt="2024-01-29T21:07:08.246" v="780" actId="20577"/>
          <ac:spMkLst>
            <pc:docMk/>
            <pc:sldMk cId="560577219" sldId="267"/>
            <ac:spMk id="10" creationId="{E4AAE410-F605-3429-F443-721EFB9FA53C}"/>
          </ac:spMkLst>
        </pc:spChg>
        <pc:spChg chg="add del">
          <ac:chgData name="Brett Cutright" userId="e4650ca2-0140-444a-8fd5-bbddcdeef228" providerId="ADAL" clId="{7D6D4A09-D2B0-4D86-8CC6-147D5C8A4CE5}" dt="2024-01-29T21:04:48.956" v="728" actId="26606"/>
          <ac:spMkLst>
            <pc:docMk/>
            <pc:sldMk cId="560577219" sldId="267"/>
            <ac:spMk id="2057" creationId="{B5678532-D2F8-4E48-BC12-62403E2C762C}"/>
          </ac:spMkLst>
        </pc:spChg>
        <pc:spChg chg="add del">
          <ac:chgData name="Brett Cutright" userId="e4650ca2-0140-444a-8fd5-bbddcdeef228" providerId="ADAL" clId="{7D6D4A09-D2B0-4D86-8CC6-147D5C8A4CE5}" dt="2024-01-29T21:04:48.956" v="728" actId="26606"/>
          <ac:spMkLst>
            <pc:docMk/>
            <pc:sldMk cId="560577219" sldId="267"/>
            <ac:spMk id="2059" creationId="{67AEE668-94EB-42CE-9A9A-5795C97EFA33}"/>
          </ac:spMkLst>
        </pc:spChg>
        <pc:picChg chg="add mod">
          <ac:chgData name="Brett Cutright" userId="e4650ca2-0140-444a-8fd5-bbddcdeef228" providerId="ADAL" clId="{7D6D4A09-D2B0-4D86-8CC6-147D5C8A4CE5}" dt="2024-01-29T21:04:48.956" v="728" actId="26606"/>
          <ac:picMkLst>
            <pc:docMk/>
            <pc:sldMk cId="560577219" sldId="267"/>
            <ac:picMk id="2050" creationId="{5F8BD9D6-CF46-F71D-2D5C-4CD4A618B55B}"/>
          </ac:picMkLst>
        </pc:picChg>
        <pc:cxnChg chg="add del">
          <ac:chgData name="Brett Cutright" userId="e4650ca2-0140-444a-8fd5-bbddcdeef228" providerId="ADAL" clId="{7D6D4A09-D2B0-4D86-8CC6-147D5C8A4CE5}" dt="2024-01-29T21:04:48.956" v="728" actId="26606"/>
          <ac:cxnSpMkLst>
            <pc:docMk/>
            <pc:sldMk cId="560577219" sldId="267"/>
            <ac:cxnSpMk id="2055" creationId="{807D5DDF-5492-4CCA-A929-25EA0774DF42}"/>
          </ac:cxnSpMkLst>
        </pc:cxnChg>
        <pc:cxnChg chg="add del">
          <ac:chgData name="Brett Cutright" userId="e4650ca2-0140-444a-8fd5-bbddcdeef228" providerId="ADAL" clId="{7D6D4A09-D2B0-4D86-8CC6-147D5C8A4CE5}" dt="2024-01-29T21:04:48.956" v="728" actId="26606"/>
          <ac:cxnSpMkLst>
            <pc:docMk/>
            <pc:sldMk cId="560577219" sldId="267"/>
            <ac:cxnSpMk id="2061" creationId="{0F8B6B4E-9545-418F-A838-ED276EF21FBF}"/>
          </ac:cxnSpMkLst>
        </pc:cxn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4085120020" sldId="267"/>
        </pc:sldMkLst>
      </pc:sldChg>
      <pc:sldChg chg="addSp delSp modSp add mod">
        <pc:chgData name="Brett Cutright" userId="e4650ca2-0140-444a-8fd5-bbddcdeef228" providerId="ADAL" clId="{7D6D4A09-D2B0-4D86-8CC6-147D5C8A4CE5}" dt="2024-01-29T21:11:25.633" v="790" actId="22"/>
        <pc:sldMkLst>
          <pc:docMk/>
          <pc:sldMk cId="2519875826" sldId="268"/>
        </pc:sldMkLst>
        <pc:spChg chg="del">
          <ac:chgData name="Brett Cutright" userId="e4650ca2-0140-444a-8fd5-bbddcdeef228" providerId="ADAL" clId="{7D6D4A09-D2B0-4D86-8CC6-147D5C8A4CE5}" dt="2024-01-29T21:10:09.613" v="781" actId="478"/>
          <ac:spMkLst>
            <pc:docMk/>
            <pc:sldMk cId="2519875826" sldId="268"/>
            <ac:spMk id="2" creationId="{2215AEAB-EB19-68E1-E8BC-8E7570F288D6}"/>
          </ac:spMkLst>
        </pc:spChg>
        <pc:spChg chg="del">
          <ac:chgData name="Brett Cutright" userId="e4650ca2-0140-444a-8fd5-bbddcdeef228" providerId="ADAL" clId="{7D6D4A09-D2B0-4D86-8CC6-147D5C8A4CE5}" dt="2024-01-29T21:10:09.613" v="781" actId="478"/>
          <ac:spMkLst>
            <pc:docMk/>
            <pc:sldMk cId="2519875826" sldId="268"/>
            <ac:spMk id="3" creationId="{9BE73AFE-2012-BDF3-B087-E82FA6F21E6E}"/>
          </ac:spMkLst>
        </pc:spChg>
        <pc:spChg chg="add del mod">
          <ac:chgData name="Brett Cutright" userId="e4650ca2-0140-444a-8fd5-bbddcdeef228" providerId="ADAL" clId="{7D6D4A09-D2B0-4D86-8CC6-147D5C8A4CE5}" dt="2024-01-29T21:10:12.662" v="782" actId="478"/>
          <ac:spMkLst>
            <pc:docMk/>
            <pc:sldMk cId="2519875826" sldId="268"/>
            <ac:spMk id="5" creationId="{7AC0EC7F-E8FA-DC4F-66CB-B830FAB13B03}"/>
          </ac:spMkLst>
        </pc:spChg>
        <pc:spChg chg="add del mod">
          <ac:chgData name="Brett Cutright" userId="e4650ca2-0140-444a-8fd5-bbddcdeef228" providerId="ADAL" clId="{7D6D4A09-D2B0-4D86-8CC6-147D5C8A4CE5}" dt="2024-01-29T21:10:12.662" v="782" actId="478"/>
          <ac:spMkLst>
            <pc:docMk/>
            <pc:sldMk cId="2519875826" sldId="268"/>
            <ac:spMk id="7" creationId="{DAE466CF-84AA-1B43-2F5F-DE114E78FE33}"/>
          </ac:spMkLst>
        </pc:spChg>
        <pc:graphicFrameChg chg="add del mod">
          <ac:chgData name="Brett Cutright" userId="e4650ca2-0140-444a-8fd5-bbddcdeef228" providerId="ADAL" clId="{7D6D4A09-D2B0-4D86-8CC6-147D5C8A4CE5}" dt="2024-01-29T21:11:24.214" v="789" actId="478"/>
          <ac:graphicFrameMkLst>
            <pc:docMk/>
            <pc:sldMk cId="2519875826" sldId="268"/>
            <ac:graphicFrameMk id="8" creationId="{5B7B3928-9570-F2E3-9301-223FC3E96EC6}"/>
          </ac:graphicFrameMkLst>
        </pc:graphicFrameChg>
        <pc:picChg chg="add">
          <ac:chgData name="Brett Cutright" userId="e4650ca2-0140-444a-8fd5-bbddcdeef228" providerId="ADAL" clId="{7D6D4A09-D2B0-4D86-8CC6-147D5C8A4CE5}" dt="2024-01-29T21:11:25.633" v="790" actId="22"/>
          <ac:picMkLst>
            <pc:docMk/>
            <pc:sldMk cId="2519875826" sldId="268"/>
            <ac:picMk id="10" creationId="{EAF545CE-6723-9A87-06DF-1383A34DD646}"/>
          </ac:picMkLst>
        </pc:pic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3842739646" sldId="268"/>
        </pc:sldMkLst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1085612168" sldId="269"/>
        </pc:sldMkLst>
      </pc:sldChg>
      <pc:sldChg chg="addSp delSp modSp new mod ord">
        <pc:chgData name="Brett Cutright" userId="e4650ca2-0140-444a-8fd5-bbddcdeef228" providerId="ADAL" clId="{7D6D4A09-D2B0-4D86-8CC6-147D5C8A4CE5}" dt="2024-01-29T21:17:00.166" v="911" actId="1076"/>
        <pc:sldMkLst>
          <pc:docMk/>
          <pc:sldMk cId="1328700814" sldId="269"/>
        </pc:sldMkLst>
        <pc:spChg chg="mod">
          <ac:chgData name="Brett Cutright" userId="e4650ca2-0140-444a-8fd5-bbddcdeef228" providerId="ADAL" clId="{7D6D4A09-D2B0-4D86-8CC6-147D5C8A4CE5}" dt="2024-01-29T21:14:15.734" v="813" actId="20577"/>
          <ac:spMkLst>
            <pc:docMk/>
            <pc:sldMk cId="1328700814" sldId="269"/>
            <ac:spMk id="2" creationId="{E25195AA-D464-D9D5-297F-F642F70ECEBB}"/>
          </ac:spMkLst>
        </pc:spChg>
        <pc:spChg chg="mod">
          <ac:chgData name="Brett Cutright" userId="e4650ca2-0140-444a-8fd5-bbddcdeef228" providerId="ADAL" clId="{7D6D4A09-D2B0-4D86-8CC6-147D5C8A4CE5}" dt="2024-01-29T21:14:32.536" v="821" actId="20577"/>
          <ac:spMkLst>
            <pc:docMk/>
            <pc:sldMk cId="1328700814" sldId="269"/>
            <ac:spMk id="3" creationId="{3173CED6-D9E7-CFA7-1FE0-43CB98FB803A}"/>
          </ac:spMkLst>
        </pc:spChg>
        <pc:spChg chg="mod">
          <ac:chgData name="Brett Cutright" userId="e4650ca2-0140-444a-8fd5-bbddcdeef228" providerId="ADAL" clId="{7D6D4A09-D2B0-4D86-8CC6-147D5C8A4CE5}" dt="2024-01-29T21:14:29.015" v="814"/>
          <ac:spMkLst>
            <pc:docMk/>
            <pc:sldMk cId="1328700814" sldId="269"/>
            <ac:spMk id="4" creationId="{0553DAF8-E80F-449D-57AB-AE3FD7D50EEA}"/>
          </ac:spMkLst>
        </pc:spChg>
        <pc:spChg chg="mod">
          <ac:chgData name="Brett Cutright" userId="e4650ca2-0140-444a-8fd5-bbddcdeef228" providerId="ADAL" clId="{7D6D4A09-D2B0-4D86-8CC6-147D5C8A4CE5}" dt="2024-01-29T21:14:40.041" v="832" actId="20577"/>
          <ac:spMkLst>
            <pc:docMk/>
            <pc:sldMk cId="1328700814" sldId="269"/>
            <ac:spMk id="5" creationId="{738F96C6-A701-D184-1AAC-E312CCEBDF2F}"/>
          </ac:spMkLst>
        </pc:spChg>
        <pc:spChg chg="mod">
          <ac:chgData name="Brett Cutright" userId="e4650ca2-0140-444a-8fd5-bbddcdeef228" providerId="ADAL" clId="{7D6D4A09-D2B0-4D86-8CC6-147D5C8A4CE5}" dt="2024-01-29T21:14:51.787" v="833"/>
          <ac:spMkLst>
            <pc:docMk/>
            <pc:sldMk cId="1328700814" sldId="269"/>
            <ac:spMk id="6" creationId="{B355CDD3-F899-7204-9B21-7CAC4C15A5CD}"/>
          </ac:spMkLst>
        </pc:spChg>
        <pc:picChg chg="add del">
          <ac:chgData name="Brett Cutright" userId="e4650ca2-0140-444a-8fd5-bbddcdeef228" providerId="ADAL" clId="{7D6D4A09-D2B0-4D86-8CC6-147D5C8A4CE5}" dt="2024-01-29T21:16:28.099" v="904" actId="478"/>
          <ac:picMkLst>
            <pc:docMk/>
            <pc:sldMk cId="1328700814" sldId="269"/>
            <ac:picMk id="3074" creationId="{EF057056-EC86-1EA0-CE3B-DA175064B423}"/>
          </ac:picMkLst>
        </pc:picChg>
        <pc:picChg chg="add mod">
          <ac:chgData name="Brett Cutright" userId="e4650ca2-0140-444a-8fd5-bbddcdeef228" providerId="ADAL" clId="{7D6D4A09-D2B0-4D86-8CC6-147D5C8A4CE5}" dt="2024-01-29T21:16:52.406" v="909" actId="14100"/>
          <ac:picMkLst>
            <pc:docMk/>
            <pc:sldMk cId="1328700814" sldId="269"/>
            <ac:picMk id="3076" creationId="{20EC3CAC-5456-25C6-CC62-22B6C23D06EF}"/>
          </ac:picMkLst>
        </pc:picChg>
        <pc:picChg chg="add mod">
          <ac:chgData name="Brett Cutright" userId="e4650ca2-0140-444a-8fd5-bbddcdeef228" providerId="ADAL" clId="{7D6D4A09-D2B0-4D86-8CC6-147D5C8A4CE5}" dt="2024-01-29T21:17:00.166" v="911" actId="1076"/>
          <ac:picMkLst>
            <pc:docMk/>
            <pc:sldMk cId="1328700814" sldId="269"/>
            <ac:picMk id="3078" creationId="{2E658F67-36C9-C243-152A-31E79E04D2F6}"/>
          </ac:picMkLst>
        </pc:picChg>
      </pc:sldChg>
      <pc:sldChg chg="addSp modSp add mod">
        <pc:chgData name="Brett Cutright" userId="e4650ca2-0140-444a-8fd5-bbddcdeef228" providerId="ADAL" clId="{7D6D4A09-D2B0-4D86-8CC6-147D5C8A4CE5}" dt="2024-01-29T21:17:30.022" v="920" actId="1076"/>
        <pc:sldMkLst>
          <pc:docMk/>
          <pc:sldMk cId="967960514" sldId="270"/>
        </pc:sldMkLst>
        <pc:spChg chg="mod">
          <ac:chgData name="Brett Cutright" userId="e4650ca2-0140-444a-8fd5-bbddcdeef228" providerId="ADAL" clId="{7D6D4A09-D2B0-4D86-8CC6-147D5C8A4CE5}" dt="2024-01-29T21:15:41.809" v="868" actId="20577"/>
          <ac:spMkLst>
            <pc:docMk/>
            <pc:sldMk cId="967960514" sldId="270"/>
            <ac:spMk id="2" creationId="{E25195AA-D464-D9D5-297F-F642F70ECEBB}"/>
          </ac:spMkLst>
        </pc:spChg>
        <pc:spChg chg="mod">
          <ac:chgData name="Brett Cutright" userId="e4650ca2-0140-444a-8fd5-bbddcdeef228" providerId="ADAL" clId="{7D6D4A09-D2B0-4D86-8CC6-147D5C8A4CE5}" dt="2024-01-29T21:15:29.032" v="853" actId="20577"/>
          <ac:spMkLst>
            <pc:docMk/>
            <pc:sldMk cId="967960514" sldId="270"/>
            <ac:spMk id="3" creationId="{3173CED6-D9E7-CFA7-1FE0-43CB98FB803A}"/>
          </ac:spMkLst>
        </pc:spChg>
        <pc:spChg chg="mod">
          <ac:chgData name="Brett Cutright" userId="e4650ca2-0140-444a-8fd5-bbddcdeef228" providerId="ADAL" clId="{7D6D4A09-D2B0-4D86-8CC6-147D5C8A4CE5}" dt="2024-01-29T21:15:36.294" v="854"/>
          <ac:spMkLst>
            <pc:docMk/>
            <pc:sldMk cId="967960514" sldId="270"/>
            <ac:spMk id="4" creationId="{0553DAF8-E80F-449D-57AB-AE3FD7D50EEA}"/>
          </ac:spMkLst>
        </pc:spChg>
        <pc:spChg chg="mod">
          <ac:chgData name="Brett Cutright" userId="e4650ca2-0140-444a-8fd5-bbddcdeef228" providerId="ADAL" clId="{7D6D4A09-D2B0-4D86-8CC6-147D5C8A4CE5}" dt="2024-01-29T21:15:14.397" v="840" actId="20577"/>
          <ac:spMkLst>
            <pc:docMk/>
            <pc:sldMk cId="967960514" sldId="270"/>
            <ac:spMk id="5" creationId="{738F96C6-A701-D184-1AAC-E312CCEBDF2F}"/>
          </ac:spMkLst>
        </pc:spChg>
        <pc:spChg chg="mod">
          <ac:chgData name="Brett Cutright" userId="e4650ca2-0140-444a-8fd5-bbddcdeef228" providerId="ADAL" clId="{7D6D4A09-D2B0-4D86-8CC6-147D5C8A4CE5}" dt="2024-01-29T21:15:09.150" v="834"/>
          <ac:spMkLst>
            <pc:docMk/>
            <pc:sldMk cId="967960514" sldId="270"/>
            <ac:spMk id="6" creationId="{B355CDD3-F899-7204-9B21-7CAC4C15A5CD}"/>
          </ac:spMkLst>
        </pc:spChg>
        <pc:picChg chg="add mod">
          <ac:chgData name="Brett Cutright" userId="e4650ca2-0140-444a-8fd5-bbddcdeef228" providerId="ADAL" clId="{7D6D4A09-D2B0-4D86-8CC6-147D5C8A4CE5}" dt="2024-01-29T21:17:19.259" v="916" actId="14100"/>
          <ac:picMkLst>
            <pc:docMk/>
            <pc:sldMk cId="967960514" sldId="270"/>
            <ac:picMk id="4098" creationId="{0B094413-02FB-2B8D-5FA9-12DF810D852A}"/>
          </ac:picMkLst>
        </pc:picChg>
        <pc:picChg chg="add mod">
          <ac:chgData name="Brett Cutright" userId="e4650ca2-0140-444a-8fd5-bbddcdeef228" providerId="ADAL" clId="{7D6D4A09-D2B0-4D86-8CC6-147D5C8A4CE5}" dt="2024-01-29T21:17:30.022" v="920" actId="1076"/>
          <ac:picMkLst>
            <pc:docMk/>
            <pc:sldMk cId="967960514" sldId="270"/>
            <ac:picMk id="4100" creationId="{481B899C-0450-3A1A-9174-BA28257D74B9}"/>
          </ac:picMkLst>
        </pc:picChg>
      </pc:sldChg>
      <pc:sldChg chg="addSp delSp modSp add mod">
        <pc:chgData name="Brett Cutright" userId="e4650ca2-0140-444a-8fd5-bbddcdeef228" providerId="ADAL" clId="{7D6D4A09-D2B0-4D86-8CC6-147D5C8A4CE5}" dt="2024-01-29T21:17:42.847" v="924" actId="1076"/>
        <pc:sldMkLst>
          <pc:docMk/>
          <pc:sldMk cId="2406968333" sldId="271"/>
        </pc:sldMkLst>
        <pc:spChg chg="mod">
          <ac:chgData name="Brett Cutright" userId="e4650ca2-0140-444a-8fd5-bbddcdeef228" providerId="ADAL" clId="{7D6D4A09-D2B0-4D86-8CC6-147D5C8A4CE5}" dt="2024-01-29T21:15:56.437" v="890" actId="20577"/>
          <ac:spMkLst>
            <pc:docMk/>
            <pc:sldMk cId="2406968333" sldId="271"/>
            <ac:spMk id="2" creationId="{E25195AA-D464-D9D5-297F-F642F70ECEBB}"/>
          </ac:spMkLst>
        </pc:spChg>
        <pc:spChg chg="mod">
          <ac:chgData name="Brett Cutright" userId="e4650ca2-0140-444a-8fd5-bbddcdeef228" providerId="ADAL" clId="{7D6D4A09-D2B0-4D86-8CC6-147D5C8A4CE5}" dt="2024-01-29T21:16:00.567" v="898" actId="20577"/>
          <ac:spMkLst>
            <pc:docMk/>
            <pc:sldMk cId="2406968333" sldId="271"/>
            <ac:spMk id="3" creationId="{3173CED6-D9E7-CFA7-1FE0-43CB98FB803A}"/>
          </ac:spMkLst>
        </pc:spChg>
        <pc:spChg chg="mod">
          <ac:chgData name="Brett Cutright" userId="e4650ca2-0140-444a-8fd5-bbddcdeef228" providerId="ADAL" clId="{7D6D4A09-D2B0-4D86-8CC6-147D5C8A4CE5}" dt="2024-01-29T21:16:14.137" v="902" actId="20577"/>
          <ac:spMkLst>
            <pc:docMk/>
            <pc:sldMk cId="2406968333" sldId="271"/>
            <ac:spMk id="4" creationId="{0553DAF8-E80F-449D-57AB-AE3FD7D50EEA}"/>
          </ac:spMkLst>
        </pc:spChg>
        <pc:spChg chg="del">
          <ac:chgData name="Brett Cutright" userId="e4650ca2-0140-444a-8fd5-bbddcdeef228" providerId="ADAL" clId="{7D6D4A09-D2B0-4D86-8CC6-147D5C8A4CE5}" dt="2024-01-29T21:16:04.376" v="899" actId="478"/>
          <ac:spMkLst>
            <pc:docMk/>
            <pc:sldMk cId="2406968333" sldId="271"/>
            <ac:spMk id="5" creationId="{738F96C6-A701-D184-1AAC-E312CCEBDF2F}"/>
          </ac:spMkLst>
        </pc:spChg>
        <pc:spChg chg="del">
          <ac:chgData name="Brett Cutright" userId="e4650ca2-0140-444a-8fd5-bbddcdeef228" providerId="ADAL" clId="{7D6D4A09-D2B0-4D86-8CC6-147D5C8A4CE5}" dt="2024-01-29T21:16:04.376" v="899" actId="478"/>
          <ac:spMkLst>
            <pc:docMk/>
            <pc:sldMk cId="2406968333" sldId="271"/>
            <ac:spMk id="6" creationId="{B355CDD3-F899-7204-9B21-7CAC4C15A5CD}"/>
          </ac:spMkLst>
        </pc:spChg>
        <pc:picChg chg="add mod">
          <ac:chgData name="Brett Cutright" userId="e4650ca2-0140-444a-8fd5-bbddcdeef228" providerId="ADAL" clId="{7D6D4A09-D2B0-4D86-8CC6-147D5C8A4CE5}" dt="2024-01-29T21:17:42.847" v="924" actId="1076"/>
          <ac:picMkLst>
            <pc:docMk/>
            <pc:sldMk cId="2406968333" sldId="271"/>
            <ac:picMk id="5122" creationId="{DF990B4D-7369-8919-F4F9-65218E66ECDD}"/>
          </ac:picMkLst>
        </pc:pic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3036466387" sldId="272"/>
        </pc:sldMkLst>
      </pc:sldChg>
      <pc:sldChg chg="modSp add mod">
        <pc:chgData name="Brett Cutright" userId="e4650ca2-0140-444a-8fd5-bbddcdeef228" providerId="ADAL" clId="{7D6D4A09-D2B0-4D86-8CC6-147D5C8A4CE5}" dt="2024-01-29T21:18:07.039" v="967" actId="20577"/>
        <pc:sldMkLst>
          <pc:docMk/>
          <pc:sldMk cId="3700251144" sldId="272"/>
        </pc:sldMkLst>
        <pc:spChg chg="mod">
          <ac:chgData name="Brett Cutright" userId="e4650ca2-0140-444a-8fd5-bbddcdeef228" providerId="ADAL" clId="{7D6D4A09-D2B0-4D86-8CC6-147D5C8A4CE5}" dt="2024-01-29T21:17:57.746" v="948" actId="20577"/>
          <ac:spMkLst>
            <pc:docMk/>
            <pc:sldMk cId="3700251144" sldId="272"/>
            <ac:spMk id="2" creationId="{E25195AA-D464-D9D5-297F-F642F70ECEBB}"/>
          </ac:spMkLst>
        </pc:spChg>
        <pc:spChg chg="mod">
          <ac:chgData name="Brett Cutright" userId="e4650ca2-0140-444a-8fd5-bbddcdeef228" providerId="ADAL" clId="{7D6D4A09-D2B0-4D86-8CC6-147D5C8A4CE5}" dt="2024-01-29T21:18:03.308" v="958" actId="20577"/>
          <ac:spMkLst>
            <pc:docMk/>
            <pc:sldMk cId="3700251144" sldId="272"/>
            <ac:spMk id="3" creationId="{3173CED6-D9E7-CFA7-1FE0-43CB98FB803A}"/>
          </ac:spMkLst>
        </pc:spChg>
        <pc:spChg chg="mod">
          <ac:chgData name="Brett Cutright" userId="e4650ca2-0140-444a-8fd5-bbddcdeef228" providerId="ADAL" clId="{7D6D4A09-D2B0-4D86-8CC6-147D5C8A4CE5}" dt="2024-01-29T21:18:07.039" v="967" actId="20577"/>
          <ac:spMkLst>
            <pc:docMk/>
            <pc:sldMk cId="3700251144" sldId="272"/>
            <ac:spMk id="5" creationId="{738F96C6-A701-D184-1AAC-E312CCEBDF2F}"/>
          </ac:spMkLst>
        </pc:sp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2733142017" sldId="273"/>
        </pc:sldMkLst>
      </pc:sldChg>
      <pc:sldChg chg="modSp add mod">
        <pc:chgData name="Brett Cutright" userId="e4650ca2-0140-444a-8fd5-bbddcdeef228" providerId="ADAL" clId="{7D6D4A09-D2B0-4D86-8CC6-147D5C8A4CE5}" dt="2024-01-29T21:18:22.297" v="1004" actId="20577"/>
        <pc:sldMkLst>
          <pc:docMk/>
          <pc:sldMk cId="3270562468" sldId="273"/>
        </pc:sldMkLst>
        <pc:spChg chg="mod">
          <ac:chgData name="Brett Cutright" userId="e4650ca2-0140-444a-8fd5-bbddcdeef228" providerId="ADAL" clId="{7D6D4A09-D2B0-4D86-8CC6-147D5C8A4CE5}" dt="2024-01-29T21:18:15.262" v="989" actId="20577"/>
          <ac:spMkLst>
            <pc:docMk/>
            <pc:sldMk cId="3270562468" sldId="273"/>
            <ac:spMk id="2" creationId="{E25195AA-D464-D9D5-297F-F642F70ECEBB}"/>
          </ac:spMkLst>
        </pc:spChg>
        <pc:spChg chg="mod">
          <ac:chgData name="Brett Cutright" userId="e4650ca2-0140-444a-8fd5-bbddcdeef228" providerId="ADAL" clId="{7D6D4A09-D2B0-4D86-8CC6-147D5C8A4CE5}" dt="2024-01-29T21:18:19.070" v="998" actId="20577"/>
          <ac:spMkLst>
            <pc:docMk/>
            <pc:sldMk cId="3270562468" sldId="273"/>
            <ac:spMk id="3" creationId="{3173CED6-D9E7-CFA7-1FE0-43CB98FB803A}"/>
          </ac:spMkLst>
        </pc:spChg>
        <pc:spChg chg="mod">
          <ac:chgData name="Brett Cutright" userId="e4650ca2-0140-444a-8fd5-bbddcdeef228" providerId="ADAL" clId="{7D6D4A09-D2B0-4D86-8CC6-147D5C8A4CE5}" dt="2024-01-29T21:18:22.297" v="1004" actId="20577"/>
          <ac:spMkLst>
            <pc:docMk/>
            <pc:sldMk cId="3270562468" sldId="273"/>
            <ac:spMk id="5" creationId="{738F96C6-A701-D184-1AAC-E312CCEBDF2F}"/>
          </ac:spMkLst>
        </pc:spChg>
      </pc:sldChg>
      <pc:sldChg chg="del">
        <pc:chgData name="Brett Cutright" userId="e4650ca2-0140-444a-8fd5-bbddcdeef228" providerId="ADAL" clId="{7D6D4A09-D2B0-4D86-8CC6-147D5C8A4CE5}" dt="2024-01-29T20:52:05.943" v="278" actId="2696"/>
        <pc:sldMkLst>
          <pc:docMk/>
          <pc:sldMk cId="621904650" sldId="274"/>
        </pc:sldMkLst>
      </pc:sldChg>
      <pc:sldChg chg="modSp add mod">
        <pc:chgData name="Brett Cutright" userId="e4650ca2-0140-444a-8fd5-bbddcdeef228" providerId="ADAL" clId="{7D6D4A09-D2B0-4D86-8CC6-147D5C8A4CE5}" dt="2024-01-29T21:18:45.303" v="1054" actId="20577"/>
        <pc:sldMkLst>
          <pc:docMk/>
          <pc:sldMk cId="2160285071" sldId="274"/>
        </pc:sldMkLst>
        <pc:spChg chg="mod">
          <ac:chgData name="Brett Cutright" userId="e4650ca2-0140-444a-8fd5-bbddcdeef228" providerId="ADAL" clId="{7D6D4A09-D2B0-4D86-8CC6-147D5C8A4CE5}" dt="2024-01-29T21:18:37.933" v="1032" actId="313"/>
          <ac:spMkLst>
            <pc:docMk/>
            <pc:sldMk cId="2160285071" sldId="274"/>
            <ac:spMk id="3" creationId="{3173CED6-D9E7-CFA7-1FE0-43CB98FB803A}"/>
          </ac:spMkLst>
        </pc:spChg>
        <pc:spChg chg="mod">
          <ac:chgData name="Brett Cutright" userId="e4650ca2-0140-444a-8fd5-bbddcdeef228" providerId="ADAL" clId="{7D6D4A09-D2B0-4D86-8CC6-147D5C8A4CE5}" dt="2024-01-29T21:18:45.303" v="1054" actId="20577"/>
          <ac:spMkLst>
            <pc:docMk/>
            <pc:sldMk cId="2160285071" sldId="274"/>
            <ac:spMk id="5" creationId="{738F96C6-A701-D184-1AAC-E312CCEBDF2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36B31-ED66-C34C-8662-052829DEAB2B}" type="datetimeFigureOut">
              <a:rPr lang="en-US" smtClean="0"/>
              <a:t>5/24/26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52A81-64DA-CE47-A5B8-04660636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21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52A81-64DA-CE47-A5B8-04660636D9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2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0E5E2DE-0D7A-974F-A0A8-39890BCF78D9}" type="datetimeFigureOut">
              <a:rPr lang="en-US" smtClean="0"/>
              <a:t>5/24/26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786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5/24/26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7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5/24/26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12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5/24/26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2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5/24/26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131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5/24/26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0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5/24/26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9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5/24/26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8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5/24/26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04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5/24/26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48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E2DE-0D7A-974F-A0A8-39890BCF78D9}" type="datetimeFigureOut">
              <a:rPr lang="en-US" smtClean="0"/>
              <a:t>5/24/26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43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0E5E2DE-0D7A-974F-A0A8-39890BCF78D9}" type="datetimeFigureOut">
              <a:rPr lang="en-US" smtClean="0"/>
              <a:t>5/24/26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E80D1D0-6543-9B4A-B76F-AE2F1357331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437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youtu.be/zYaaGvtqDKw?list=PLYraSojXb14iUX4RPZHp3lEVWjTemOQ2B&amp;t=57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administrator@pacirclek.org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2753A-B7E0-2A47-A15B-34FC89C04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District officer training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24C75-9961-AE4C-9E9A-ACE8C93C39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Pennsylvania District</a:t>
            </a:r>
          </a:p>
          <a:p>
            <a:r>
              <a:rPr lang="en-US" dirty="0"/>
              <a:t>Circle K International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015F0A0-E78E-134C-BC8B-EC9B9100FCA8}"/>
              </a:ext>
            </a:extLst>
          </p:cNvPr>
          <p:cNvGrpSpPr/>
          <p:nvPr/>
        </p:nvGrpSpPr>
        <p:grpSpPr>
          <a:xfrm>
            <a:off x="1645889" y="753012"/>
            <a:ext cx="8743151" cy="2517404"/>
            <a:chOff x="1499585" y="689004"/>
            <a:chExt cx="8743151" cy="251740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87410F-3B6F-5349-9D82-BEC8F6DE0205}"/>
                </a:ext>
              </a:extLst>
            </p:cNvPr>
            <p:cNvSpPr txBox="1"/>
            <p:nvPr/>
          </p:nvSpPr>
          <p:spPr>
            <a:xfrm>
              <a:off x="2699857" y="774935"/>
              <a:ext cx="1002664" cy="23083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0" b="1" dirty="0">
                  <a:ln w="38100">
                    <a:solidFill>
                      <a:schemeClr val="bg1"/>
                    </a:solidFill>
                  </a:ln>
                  <a:latin typeface="+mj-lt"/>
                </a:rPr>
                <a:t>P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13D177-A3A1-C243-88C5-6A72D39C23F2}"/>
                </a:ext>
              </a:extLst>
            </p:cNvPr>
            <p:cNvGrpSpPr/>
            <p:nvPr/>
          </p:nvGrpSpPr>
          <p:grpSpPr>
            <a:xfrm>
              <a:off x="2481666" y="689005"/>
              <a:ext cx="1451895" cy="2514474"/>
              <a:chOff x="8204578" y="2047199"/>
              <a:chExt cx="1451895" cy="270441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866F256-E8E2-5F4C-8EF8-ED4452D8202F}"/>
                  </a:ext>
                </a:extLst>
              </p:cNvPr>
              <p:cNvGrpSpPr/>
              <p:nvPr/>
            </p:nvGrpSpPr>
            <p:grpSpPr>
              <a:xfrm>
                <a:off x="8204578" y="2047199"/>
                <a:ext cx="1451895" cy="2704414"/>
                <a:chOff x="1291304" y="2786520"/>
                <a:chExt cx="1768767" cy="3294645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B064CF02-C75D-7945-B102-F7F35528C8A0}"/>
                    </a:ext>
                  </a:extLst>
                </p:cNvPr>
                <p:cNvGrpSpPr/>
                <p:nvPr/>
              </p:nvGrpSpPr>
              <p:grpSpPr>
                <a:xfrm>
                  <a:off x="1291304" y="2786520"/>
                  <a:ext cx="1768767" cy="3294645"/>
                  <a:chOff x="2238292" y="2903171"/>
                  <a:chExt cx="898498" cy="1742425"/>
                </a:xfrm>
              </p:grpSpPr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2D6B09F2-16E1-7449-BAFA-6ACF902EA517}"/>
                      </a:ext>
                    </a:extLst>
                  </p:cNvPr>
                  <p:cNvSpPr/>
                  <p:nvPr/>
                </p:nvSpPr>
                <p:spPr>
                  <a:xfrm>
                    <a:off x="2238292" y="3041374"/>
                    <a:ext cx="898498" cy="1604222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13ADC4C7-41C7-5946-B404-5445D7A68DA7}"/>
                      </a:ext>
                    </a:extLst>
                  </p:cNvPr>
                  <p:cNvSpPr/>
                  <p:nvPr/>
                </p:nvSpPr>
                <p:spPr>
                  <a:xfrm>
                    <a:off x="2520563" y="2903171"/>
                    <a:ext cx="326004" cy="138203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DAB4D65-88B6-0F45-9D98-69E1664F90FD}"/>
                    </a:ext>
                  </a:extLst>
                </p:cNvPr>
                <p:cNvSpPr/>
                <p:nvPr/>
              </p:nvSpPr>
              <p:spPr>
                <a:xfrm>
                  <a:off x="1894814" y="2946806"/>
                  <a:ext cx="552597" cy="18858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1BB6FB3F-0540-D541-8DCA-E09F558138D5}"/>
                  </a:ext>
                </a:extLst>
              </p:cNvPr>
              <p:cNvSpPr/>
              <p:nvPr/>
            </p:nvSpPr>
            <p:spPr>
              <a:xfrm>
                <a:off x="8314151" y="4067968"/>
                <a:ext cx="1219900" cy="57269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DA8B0C-7AF9-5C47-84AC-9449F50BD042}"/>
                </a:ext>
              </a:extLst>
            </p:cNvPr>
            <p:cNvGrpSpPr/>
            <p:nvPr/>
          </p:nvGrpSpPr>
          <p:grpSpPr>
            <a:xfrm>
              <a:off x="4284271" y="689006"/>
              <a:ext cx="1451895" cy="2517402"/>
              <a:chOff x="8204578" y="2047199"/>
              <a:chExt cx="1451895" cy="270441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EF88DF4-343F-8445-80B3-4D7FA2BE8654}"/>
                  </a:ext>
                </a:extLst>
              </p:cNvPr>
              <p:cNvGrpSpPr/>
              <p:nvPr/>
            </p:nvGrpSpPr>
            <p:grpSpPr>
              <a:xfrm>
                <a:off x="8204578" y="2047199"/>
                <a:ext cx="1451895" cy="2704414"/>
                <a:chOff x="1291304" y="2786520"/>
                <a:chExt cx="1768767" cy="3294645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C4A0A19-DC3B-2C46-A998-85DE3954555C}"/>
                    </a:ext>
                  </a:extLst>
                </p:cNvPr>
                <p:cNvGrpSpPr/>
                <p:nvPr/>
              </p:nvGrpSpPr>
              <p:grpSpPr>
                <a:xfrm>
                  <a:off x="1291304" y="2786520"/>
                  <a:ext cx="1768767" cy="3294645"/>
                  <a:chOff x="2238292" y="2903171"/>
                  <a:chExt cx="898498" cy="1742425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2E591F83-0AA3-B144-B4D0-16BD1C42E4A5}"/>
                      </a:ext>
                    </a:extLst>
                  </p:cNvPr>
                  <p:cNvSpPr/>
                  <p:nvPr/>
                </p:nvSpPr>
                <p:spPr>
                  <a:xfrm>
                    <a:off x="2238292" y="3041374"/>
                    <a:ext cx="898498" cy="1604222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832EEE56-5C0B-0548-A886-6414E0FB5830}"/>
                      </a:ext>
                    </a:extLst>
                  </p:cNvPr>
                  <p:cNvSpPr/>
                  <p:nvPr/>
                </p:nvSpPr>
                <p:spPr>
                  <a:xfrm>
                    <a:off x="2520564" y="2903171"/>
                    <a:ext cx="326004" cy="138203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C8300C2B-8D71-EA40-A566-80120F7D66ED}"/>
                    </a:ext>
                  </a:extLst>
                </p:cNvPr>
                <p:cNvSpPr/>
                <p:nvPr/>
              </p:nvSpPr>
              <p:spPr>
                <a:xfrm>
                  <a:off x="1894084" y="2946806"/>
                  <a:ext cx="552597" cy="18793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FD242845-4C57-7E47-80F3-5F15EDDC2232}"/>
                  </a:ext>
                </a:extLst>
              </p:cNvPr>
              <p:cNvSpPr/>
              <p:nvPr/>
            </p:nvSpPr>
            <p:spPr>
              <a:xfrm flipV="1">
                <a:off x="8314151" y="3506657"/>
                <a:ext cx="1219900" cy="111600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594A190-B6C6-5546-A87E-8C37F6045399}"/>
                </a:ext>
              </a:extLst>
            </p:cNvPr>
            <p:cNvGrpSpPr/>
            <p:nvPr/>
          </p:nvGrpSpPr>
          <p:grpSpPr>
            <a:xfrm>
              <a:off x="6086877" y="689005"/>
              <a:ext cx="1451895" cy="2514474"/>
              <a:chOff x="8204578" y="2047199"/>
              <a:chExt cx="1451895" cy="270441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BB7564-E6FB-0E4B-BE78-89F3CF6E6867}"/>
                  </a:ext>
                </a:extLst>
              </p:cNvPr>
              <p:cNvGrpSpPr/>
              <p:nvPr/>
            </p:nvGrpSpPr>
            <p:grpSpPr>
              <a:xfrm>
                <a:off x="8204578" y="2047199"/>
                <a:ext cx="1451895" cy="2704414"/>
                <a:chOff x="1291304" y="2786520"/>
                <a:chExt cx="1768767" cy="3294645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7602B932-6DCF-0345-AB17-5D570E93F9FF}"/>
                    </a:ext>
                  </a:extLst>
                </p:cNvPr>
                <p:cNvGrpSpPr/>
                <p:nvPr/>
              </p:nvGrpSpPr>
              <p:grpSpPr>
                <a:xfrm>
                  <a:off x="1291304" y="2786520"/>
                  <a:ext cx="1768767" cy="3294645"/>
                  <a:chOff x="2238292" y="2903171"/>
                  <a:chExt cx="898498" cy="1742425"/>
                </a:xfrm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6C605239-7D61-4548-8535-8FC313AAA1E8}"/>
                      </a:ext>
                    </a:extLst>
                  </p:cNvPr>
                  <p:cNvSpPr/>
                  <p:nvPr/>
                </p:nvSpPr>
                <p:spPr>
                  <a:xfrm>
                    <a:off x="2238292" y="3041374"/>
                    <a:ext cx="898498" cy="1604222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818E2337-D782-0D49-A29A-AF8DA438881F}"/>
                      </a:ext>
                    </a:extLst>
                  </p:cNvPr>
                  <p:cNvSpPr/>
                  <p:nvPr/>
                </p:nvSpPr>
                <p:spPr>
                  <a:xfrm>
                    <a:off x="2520563" y="2903171"/>
                    <a:ext cx="326004" cy="138203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15726D6-E59F-2F44-B7C7-7ECDE021F58E}"/>
                    </a:ext>
                  </a:extLst>
                </p:cNvPr>
                <p:cNvSpPr/>
                <p:nvPr/>
              </p:nvSpPr>
              <p:spPr>
                <a:xfrm>
                  <a:off x="1888760" y="2946806"/>
                  <a:ext cx="548211" cy="18793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BADCAC21-1849-D840-BFBD-600C5089F58D}"/>
                  </a:ext>
                </a:extLst>
              </p:cNvPr>
              <p:cNvSpPr/>
              <p:nvPr/>
            </p:nvSpPr>
            <p:spPr>
              <a:xfrm>
                <a:off x="8314151" y="2932566"/>
                <a:ext cx="1219900" cy="1708092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A4E2BC-AE41-5B4F-861D-57D27E297796}"/>
                </a:ext>
              </a:extLst>
            </p:cNvPr>
            <p:cNvGrpSpPr/>
            <p:nvPr/>
          </p:nvGrpSpPr>
          <p:grpSpPr>
            <a:xfrm>
              <a:off x="7900077" y="689004"/>
              <a:ext cx="1451895" cy="2514475"/>
              <a:chOff x="8204578" y="2047199"/>
              <a:chExt cx="1451895" cy="2704414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C286ECA-7E28-D741-B747-38AF6F1A9DF7}"/>
                  </a:ext>
                </a:extLst>
              </p:cNvPr>
              <p:cNvGrpSpPr/>
              <p:nvPr/>
            </p:nvGrpSpPr>
            <p:grpSpPr>
              <a:xfrm>
                <a:off x="8204578" y="2047199"/>
                <a:ext cx="1451895" cy="2704414"/>
                <a:chOff x="1291304" y="2786520"/>
                <a:chExt cx="1768767" cy="3294645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010C5D87-678C-8144-8044-E99728F89BFE}"/>
                    </a:ext>
                  </a:extLst>
                </p:cNvPr>
                <p:cNvGrpSpPr/>
                <p:nvPr/>
              </p:nvGrpSpPr>
              <p:grpSpPr>
                <a:xfrm>
                  <a:off x="1291304" y="2786520"/>
                  <a:ext cx="1768767" cy="3294645"/>
                  <a:chOff x="2238292" y="2903171"/>
                  <a:chExt cx="898498" cy="1742425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8A4D74F0-E5FC-4948-9B36-67ABFFB24609}"/>
                      </a:ext>
                    </a:extLst>
                  </p:cNvPr>
                  <p:cNvSpPr/>
                  <p:nvPr/>
                </p:nvSpPr>
                <p:spPr>
                  <a:xfrm>
                    <a:off x="2238292" y="3041374"/>
                    <a:ext cx="898498" cy="1604222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0D610475-FC3C-9C40-8E50-DE3401A2B049}"/>
                      </a:ext>
                    </a:extLst>
                  </p:cNvPr>
                  <p:cNvSpPr/>
                  <p:nvPr/>
                </p:nvSpPr>
                <p:spPr>
                  <a:xfrm>
                    <a:off x="2520563" y="2903171"/>
                    <a:ext cx="326004" cy="138203"/>
                  </a:xfrm>
                  <a:prstGeom prst="rect">
                    <a:avLst/>
                  </a:prstGeom>
                  <a:noFill/>
                  <a:ln w="762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D644151-24F7-0148-B85E-A70DAD16AC1D}"/>
                    </a:ext>
                  </a:extLst>
                </p:cNvPr>
                <p:cNvSpPr/>
                <p:nvPr/>
              </p:nvSpPr>
              <p:spPr>
                <a:xfrm>
                  <a:off x="1888988" y="2946806"/>
                  <a:ext cx="552597" cy="187934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1E86B22-C9A2-504A-9B2F-ED42F70FBC0F}"/>
                  </a:ext>
                </a:extLst>
              </p:cNvPr>
              <p:cNvSpPr/>
              <p:nvPr/>
            </p:nvSpPr>
            <p:spPr>
              <a:xfrm>
                <a:off x="8314151" y="2372658"/>
                <a:ext cx="1219900" cy="2268000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44CA7FC-8D0D-554F-B6B9-8595AE7E33E5}"/>
                </a:ext>
              </a:extLst>
            </p:cNvPr>
            <p:cNvSpPr/>
            <p:nvPr/>
          </p:nvSpPr>
          <p:spPr>
            <a:xfrm rot="18065386">
              <a:off x="8896117" y="1697316"/>
              <a:ext cx="2166000" cy="527238"/>
            </a:xfrm>
            <a:custGeom>
              <a:avLst/>
              <a:gdLst>
                <a:gd name="connsiteX0" fmla="*/ 0 w 3339548"/>
                <a:gd name="connsiteY0" fmla="*/ 1232453 h 1285461"/>
                <a:gd name="connsiteX1" fmla="*/ 1643270 w 3339548"/>
                <a:gd name="connsiteY1" fmla="*/ 0 h 1285461"/>
                <a:gd name="connsiteX2" fmla="*/ 1789043 w 3339548"/>
                <a:gd name="connsiteY2" fmla="*/ 543339 h 1285461"/>
                <a:gd name="connsiteX3" fmla="*/ 3339548 w 3339548"/>
                <a:gd name="connsiteY3" fmla="*/ 79513 h 1285461"/>
                <a:gd name="connsiteX4" fmla="*/ 1643270 w 3339548"/>
                <a:gd name="connsiteY4" fmla="*/ 1285461 h 1285461"/>
                <a:gd name="connsiteX5" fmla="*/ 1457739 w 3339548"/>
                <a:gd name="connsiteY5" fmla="*/ 768626 h 1285461"/>
                <a:gd name="connsiteX6" fmla="*/ 0 w 3339548"/>
                <a:gd name="connsiteY6" fmla="*/ 1232453 h 128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548" h="1285461">
                  <a:moveTo>
                    <a:pt x="0" y="1232453"/>
                  </a:moveTo>
                  <a:lnTo>
                    <a:pt x="1643270" y="0"/>
                  </a:lnTo>
                  <a:lnTo>
                    <a:pt x="1789043" y="543339"/>
                  </a:lnTo>
                  <a:lnTo>
                    <a:pt x="3339548" y="79513"/>
                  </a:lnTo>
                  <a:lnTo>
                    <a:pt x="1643270" y="1285461"/>
                  </a:lnTo>
                  <a:lnTo>
                    <a:pt x="1457739" y="768626"/>
                  </a:lnTo>
                  <a:lnTo>
                    <a:pt x="0" y="1232453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70C978B-27D7-2C4D-9CD0-34E8DD629B09}"/>
                </a:ext>
              </a:extLst>
            </p:cNvPr>
            <p:cNvSpPr/>
            <p:nvPr/>
          </p:nvSpPr>
          <p:spPr>
            <a:xfrm rot="5064336">
              <a:off x="800489" y="1631550"/>
              <a:ext cx="2056963" cy="658771"/>
            </a:xfrm>
            <a:custGeom>
              <a:avLst/>
              <a:gdLst>
                <a:gd name="connsiteX0" fmla="*/ 0 w 3339548"/>
                <a:gd name="connsiteY0" fmla="*/ 1232453 h 1285461"/>
                <a:gd name="connsiteX1" fmla="*/ 1643270 w 3339548"/>
                <a:gd name="connsiteY1" fmla="*/ 0 h 1285461"/>
                <a:gd name="connsiteX2" fmla="*/ 1789043 w 3339548"/>
                <a:gd name="connsiteY2" fmla="*/ 543339 h 1285461"/>
                <a:gd name="connsiteX3" fmla="*/ 3339548 w 3339548"/>
                <a:gd name="connsiteY3" fmla="*/ 79513 h 1285461"/>
                <a:gd name="connsiteX4" fmla="*/ 1643270 w 3339548"/>
                <a:gd name="connsiteY4" fmla="*/ 1285461 h 1285461"/>
                <a:gd name="connsiteX5" fmla="*/ 1457739 w 3339548"/>
                <a:gd name="connsiteY5" fmla="*/ 768626 h 1285461"/>
                <a:gd name="connsiteX6" fmla="*/ 0 w 3339548"/>
                <a:gd name="connsiteY6" fmla="*/ 1232453 h 128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548" h="1285461">
                  <a:moveTo>
                    <a:pt x="0" y="1232453"/>
                  </a:moveTo>
                  <a:lnTo>
                    <a:pt x="1643270" y="0"/>
                  </a:lnTo>
                  <a:lnTo>
                    <a:pt x="1789043" y="543339"/>
                  </a:lnTo>
                  <a:lnTo>
                    <a:pt x="3339548" y="79513"/>
                  </a:lnTo>
                  <a:lnTo>
                    <a:pt x="1643270" y="1285461"/>
                  </a:lnTo>
                  <a:lnTo>
                    <a:pt x="1457739" y="768626"/>
                  </a:lnTo>
                  <a:lnTo>
                    <a:pt x="0" y="1232453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21F0CB7-E1ED-CE45-8B3F-3C0BAB8884A5}"/>
                </a:ext>
              </a:extLst>
            </p:cNvPr>
            <p:cNvSpPr txBox="1"/>
            <p:nvPr/>
          </p:nvSpPr>
          <p:spPr>
            <a:xfrm>
              <a:off x="8124692" y="831726"/>
              <a:ext cx="1002664" cy="23083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0" b="1" dirty="0">
                  <a:ln w="38100">
                    <a:solidFill>
                      <a:schemeClr val="bg1"/>
                    </a:solidFill>
                  </a:ln>
                  <a:latin typeface="+mj-lt"/>
                </a:rPr>
                <a:t>K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55CCF02-49EC-7544-8B5B-519813AE995D}"/>
                </a:ext>
              </a:extLst>
            </p:cNvPr>
            <p:cNvSpPr txBox="1"/>
            <p:nvPr/>
          </p:nvSpPr>
          <p:spPr>
            <a:xfrm>
              <a:off x="6305068" y="831726"/>
              <a:ext cx="1002664" cy="23083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0" b="1" dirty="0">
                  <a:ln w="38100">
                    <a:solidFill>
                      <a:schemeClr val="bg1"/>
                    </a:solidFill>
                  </a:ln>
                  <a:latin typeface="+mj-lt"/>
                </a:rPr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B06161F-08A1-EE49-A986-66BADEF4736E}"/>
                </a:ext>
              </a:extLst>
            </p:cNvPr>
            <p:cNvSpPr txBox="1"/>
            <p:nvPr/>
          </p:nvSpPr>
          <p:spPr>
            <a:xfrm>
              <a:off x="4502462" y="803344"/>
              <a:ext cx="1002664" cy="23083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5000" b="1" dirty="0">
                  <a:ln w="38100">
                    <a:solidFill>
                      <a:schemeClr val="bg1"/>
                    </a:solidFill>
                  </a:ln>
                  <a:latin typeface="+mj-lt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520AD69-6BE9-DA47-BEA6-82BF897B5471}"/>
              </a:ext>
            </a:extLst>
          </p:cNvPr>
          <p:cNvSpPr txBox="1"/>
          <p:nvPr/>
        </p:nvSpPr>
        <p:spPr>
          <a:xfrm>
            <a:off x="991048" y="3464149"/>
            <a:ext cx="10209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2026-2027: ENERGIZE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08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Kiwanis Family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Club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Oldest and largest service program for high school students</a:t>
            </a:r>
          </a:p>
          <a:p>
            <a:r>
              <a:rPr lang="en-US" dirty="0"/>
              <a:t>Student-led organization that provides its members with opportunities to provide service, build character and develop leadership</a:t>
            </a:r>
          </a:p>
          <a:p>
            <a:r>
              <a:rPr lang="en-US" dirty="0"/>
              <a:t>Kiwanis Educates Youth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F990B4D-7369-8919-F4F9-65218E66E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57" y="3456433"/>
            <a:ext cx="4754880" cy="131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968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Roles and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Governor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Coordinate monthly board meetings with the District Board &amp; Club Officers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Train and support all Club Presidents and Vice Presidents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District Events are planned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Represent the District at official events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communication between all levels of Circle 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F96C6-A701-D184-1AAC-E312CCEB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Secretary - Treasurer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Keep minutes of all Board Meetings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Train and support all Club Secretaries and club Treasurers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monthly report forms and dues are submitted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Compile District Directory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51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Roles and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Maintain website and social media accounts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Train and support Club Editors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Market District and International events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Educate members of District and International initiatives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F96C6-A701-D184-1AAC-E312CCEB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Presidents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all club officers are trained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club dues are paid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monthly report forms are submitted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Attend all board meetings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56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200 members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25 InterPACK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35 DCON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2,700 Service Hours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15 Clubs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1747B-11E7-DA4A-9234-E456816FC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0" r="37999"/>
          <a:stretch/>
        </p:blipFill>
        <p:spPr>
          <a:xfrm>
            <a:off x="6911956" y="2084832"/>
            <a:ext cx="3658507" cy="3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42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Roles and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President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4128" y="2967787"/>
            <a:ext cx="4754880" cy="3610295"/>
          </a:xfrm>
        </p:spPr>
        <p:txBody>
          <a:bodyPr>
            <a:normAutofit/>
          </a:bodyPr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Run all club and officer meetings 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Schedule service projects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Fulfill any requirements required by the school or student government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Stay up to date on all District and International news and share with members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Represent the club at any school, District, or International events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90887" y="2967788"/>
            <a:ext cx="4879275" cy="3498326"/>
          </a:xfrm>
        </p:spPr>
        <p:txBody>
          <a:bodyPr>
            <a:normAutofit/>
          </a:bodyPr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Reserve meeting room (and other tasks delegated by President)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Schedule service projects 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Oversee committees and chairs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Attend K-Family meetings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Recognize member strengths and accomplishments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Recruit and retain new and old members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1F7622-5986-4643-B3F0-BA96B721E407}"/>
              </a:ext>
            </a:extLst>
          </p:cNvPr>
          <p:cNvSpPr txBox="1">
            <a:spLocks/>
          </p:cNvSpPr>
          <p:nvPr/>
        </p:nvSpPr>
        <p:spPr>
          <a:xfrm>
            <a:off x="5989320" y="2187105"/>
            <a:ext cx="4754880" cy="822960"/>
          </a:xfrm>
          <a:prstGeom prst="rect">
            <a:avLst/>
          </a:prstGeom>
        </p:spPr>
        <p:txBody>
          <a:bodyPr vert="horz" lIns="137160" tIns="45720" rIns="13716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2300" b="0" kern="1200" cap="none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Vice President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96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Roles and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Secretary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Track service hours for all members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Track K-Family interactions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Submit monthly report form by the 5</a:t>
            </a:r>
            <a:r>
              <a:rPr lang="en-US" baseline="30000" dirty="0"/>
              <a:t>th</a:t>
            </a:r>
            <a:r>
              <a:rPr lang="en-US" dirty="0"/>
              <a:t> of each month through Kiwanis Engage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Send meeting announcements for and minutes from meetings to members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F96C6-A701-D184-1AAC-E312CCEB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Treasurer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funding from school/student government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Ensure funding from sponsoring Kiwanis Club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Collect member dues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Focus on membership retention and recruitment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Fundraising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86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Roles and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Publicize club meetings, projects, fundraisers, and other events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Spotlight club and member accomplishments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Share news with local Kiwanis Family clubs and the District Board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Educate members on District and International service initiatives and events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F96C6-A701-D184-1AAC-E312CCEB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Chairs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Projects (or a specific project)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Fundraising (philanthropic/administrative)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Socials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Kiwanis Family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60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Distinguished club Officers Criteria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Trained by Executive Officer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Dues paid member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40 hours of service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Hold office for 6 months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8BE7F-D765-314B-BEE2-BF437B4BE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262582"/>
          </a:xfrm>
        </p:spPr>
        <p:txBody>
          <a:bodyPr>
            <a:normAutofit/>
          </a:bodyPr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President – attend at least 6 Board/Monthly Meetings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Vice President – attend at least 6 Board/Monthly Meetings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Secretary – Submit at least 9 MRFs on time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Treasurer – Submit dues by 12/1/2026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Editor – Post to social media or publish newsletter once a month (12 times total)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77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Editor Tasks &amp; Solutions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4208" y="2286000"/>
            <a:ext cx="4754880" cy="402336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Publicize club meetings, projects, fundraisers, and other events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Spotlight club and member accomplishments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Share news with local Kiwanis Family clubs and the District Board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Educate members on District and International service initiatives and events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775" y="2286000"/>
            <a:ext cx="4754880" cy="402336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Emails, Social Media, Flyers, Chalking, Table Tents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Birthdays, Honor Roll, Service Hours, Member of the Month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Meetings, Service Projects, District Events (InterPACK, DCON)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District Service Project, Brick x Brick/ UNICEF, International Convention</a:t>
            </a:r>
          </a:p>
          <a:p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72FBC3-5FA3-674B-B705-409F3EE90E11}"/>
              </a:ext>
            </a:extLst>
          </p:cNvPr>
          <p:cNvCxnSpPr>
            <a:cxnSpLocks/>
          </p:cNvCxnSpPr>
          <p:nvPr/>
        </p:nvCxnSpPr>
        <p:spPr>
          <a:xfrm>
            <a:off x="5374433" y="2612572"/>
            <a:ext cx="811763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4908CB-D69C-6E4D-9055-1EBBD635350F}"/>
              </a:ext>
            </a:extLst>
          </p:cNvPr>
          <p:cNvCxnSpPr>
            <a:cxnSpLocks/>
          </p:cNvCxnSpPr>
          <p:nvPr/>
        </p:nvCxnSpPr>
        <p:spPr>
          <a:xfrm>
            <a:off x="5374432" y="3623388"/>
            <a:ext cx="811763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18FC5F-04F4-6746-8E69-2E8363A5B42D}"/>
              </a:ext>
            </a:extLst>
          </p:cNvPr>
          <p:cNvCxnSpPr>
            <a:cxnSpLocks/>
          </p:cNvCxnSpPr>
          <p:nvPr/>
        </p:nvCxnSpPr>
        <p:spPr>
          <a:xfrm>
            <a:off x="5374432" y="4671527"/>
            <a:ext cx="811763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FFAADB-95A4-1245-A21E-96368F16A120}"/>
              </a:ext>
            </a:extLst>
          </p:cNvPr>
          <p:cNvCxnSpPr>
            <a:cxnSpLocks/>
          </p:cNvCxnSpPr>
          <p:nvPr/>
        </p:nvCxnSpPr>
        <p:spPr>
          <a:xfrm>
            <a:off x="5374432" y="5791200"/>
            <a:ext cx="811763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197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Newsletters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E5185AF-F589-9541-A2C2-635516E672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3060" y="1856792"/>
            <a:ext cx="4625656" cy="448802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8DE8A3-74BA-D149-8AAC-4170FFBB8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399" y="1791478"/>
            <a:ext cx="4647721" cy="4488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1542C8-662E-8845-9915-2F72698ACEC9}"/>
              </a:ext>
            </a:extLst>
          </p:cNvPr>
          <p:cNvSpPr txBox="1"/>
          <p:nvPr/>
        </p:nvSpPr>
        <p:spPr>
          <a:xfrm>
            <a:off x="5302702" y="2626683"/>
            <a:ext cx="157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 </a:t>
            </a:r>
            <a:r>
              <a:rPr lang="en-US" dirty="0"/>
              <a:t>Email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4EF14C-9FCF-ED4C-8C09-CBDBD5E1927C}"/>
              </a:ext>
            </a:extLst>
          </p:cNvPr>
          <p:cNvSpPr txBox="1"/>
          <p:nvPr/>
        </p:nvSpPr>
        <p:spPr>
          <a:xfrm>
            <a:off x="5302702" y="4285862"/>
            <a:ext cx="157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ym typeface="Wingdings" pitchFamily="2" charset="2"/>
              </a:rPr>
              <a:t>Mailchimp 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288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Introductions/Ice Breaker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Circle K Overview &amp; Kiwanis Family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Roles and Expectations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District Goals and Information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Club Tools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Membership Retention and Recruitment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42B2F4-45A8-B789-0E5C-62D252A42E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9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Newsletters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542C8-662E-8845-9915-2F72698ACEC9}"/>
              </a:ext>
            </a:extLst>
          </p:cNvPr>
          <p:cNvSpPr txBox="1"/>
          <p:nvPr/>
        </p:nvSpPr>
        <p:spPr>
          <a:xfrm>
            <a:off x="5302702" y="2626683"/>
            <a:ext cx="191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 </a:t>
            </a:r>
            <a:r>
              <a:rPr lang="en-US" dirty="0"/>
              <a:t>Microsoft Word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4EF14C-9FCF-ED4C-8C09-CBDBD5E1927C}"/>
              </a:ext>
            </a:extLst>
          </p:cNvPr>
          <p:cNvSpPr txBox="1"/>
          <p:nvPr/>
        </p:nvSpPr>
        <p:spPr>
          <a:xfrm>
            <a:off x="5302702" y="4285862"/>
            <a:ext cx="191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ym typeface="Wingdings" pitchFamily="2" charset="2"/>
              </a:rPr>
              <a:t>Canva</a:t>
            </a:r>
            <a:r>
              <a:rPr lang="en-US" dirty="0">
                <a:sym typeface="Wingdings" pitchFamily="2" charset="2"/>
              </a:rPr>
              <a:t> 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815786-535E-BC4E-A7B5-9465A6555F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7723" y="2084832"/>
            <a:ext cx="4387924" cy="402272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A13DD2-E95F-D04C-AD6B-10D681999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26"/>
          <a:stretch/>
        </p:blipFill>
        <p:spPr>
          <a:xfrm>
            <a:off x="7403756" y="2084831"/>
            <a:ext cx="439164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56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Newsletters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3FEA9-B356-3343-B5F0-5275343B2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729" y="332053"/>
            <a:ext cx="6255043" cy="404673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34B17C-6F8C-E843-9E29-5261BE33F9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6069" y="2355420"/>
            <a:ext cx="6384568" cy="4137537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4149A0-4CAA-1C43-88CD-33FD595DA37D}"/>
              </a:ext>
            </a:extLst>
          </p:cNvPr>
          <p:cNvSpPr txBox="1"/>
          <p:nvPr/>
        </p:nvSpPr>
        <p:spPr>
          <a:xfrm>
            <a:off x="7315200" y="5377787"/>
            <a:ext cx="191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 </a:t>
            </a:r>
            <a:r>
              <a:rPr lang="en-US" dirty="0"/>
              <a:t>InDesign</a:t>
            </a:r>
          </a:p>
        </p:txBody>
      </p:sp>
    </p:spTree>
    <p:extLst>
      <p:ext uri="{BB962C8B-B14F-4D97-AF65-F5344CB8AC3E}">
        <p14:creationId xmlns:p14="http://schemas.microsoft.com/office/powerpoint/2010/main" val="3958959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79F04B-FAE5-BD4F-B5E6-A0BE1D1DF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9631432" cy="4292082"/>
          </a:xfrm>
        </p:spPr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Baldwin Wallace University (Ohio): </a:t>
            </a:r>
            <a:r>
              <a:rPr lang="en-US" b="1" dirty="0" err="1">
                <a:solidFill>
                  <a:schemeClr val="accent5"/>
                </a:solidFill>
              </a:rPr>
              <a:t>bw_circlekintl</a:t>
            </a:r>
            <a:endParaRPr lang="en-US" b="1" dirty="0">
              <a:solidFill>
                <a:schemeClr val="accent5"/>
              </a:solidFill>
            </a:endParaRP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Bowling Green State University (Ohio): </a:t>
            </a:r>
            <a:r>
              <a:rPr lang="en-US" b="1" dirty="0" err="1">
                <a:solidFill>
                  <a:schemeClr val="accent5"/>
                </a:solidFill>
              </a:rPr>
              <a:t>bgsu_circlekinternational</a:t>
            </a:r>
            <a:endParaRPr lang="en-US" b="1" dirty="0">
              <a:solidFill>
                <a:schemeClr val="accent5"/>
              </a:solidFill>
            </a:endParaRP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Penn State University – University Park (Pennsylvania): </a:t>
            </a:r>
            <a:r>
              <a:rPr lang="en-US" b="1" dirty="0" err="1">
                <a:solidFill>
                  <a:schemeClr val="accent5"/>
                </a:solidFill>
              </a:rPr>
              <a:t>weare_circlek</a:t>
            </a:r>
            <a:endParaRPr lang="en-US" b="1" dirty="0">
              <a:solidFill>
                <a:schemeClr val="accent5"/>
              </a:solidFill>
            </a:endParaRP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University of California – Irvine (California-Nevada-Hawaii): </a:t>
            </a:r>
            <a:r>
              <a:rPr lang="en-US" b="1" dirty="0" err="1">
                <a:solidFill>
                  <a:schemeClr val="accent5"/>
                </a:solidFill>
              </a:rPr>
              <a:t>ckiuci</a:t>
            </a:r>
            <a:endParaRPr lang="en-US" dirty="0"/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University of Nevada – Las Vegas (California-Nevada-Hawaii): </a:t>
            </a:r>
            <a:r>
              <a:rPr lang="en-US" b="1" dirty="0" err="1">
                <a:solidFill>
                  <a:schemeClr val="accent5"/>
                </a:solidFill>
              </a:rPr>
              <a:t>unlvcki</a:t>
            </a:r>
            <a:endParaRPr lang="en-US" b="1" dirty="0">
              <a:solidFill>
                <a:schemeClr val="accent5"/>
              </a:solidFill>
            </a:endParaRP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Florida District: </a:t>
            </a:r>
            <a:r>
              <a:rPr lang="en-US" b="1" dirty="0" err="1">
                <a:solidFill>
                  <a:schemeClr val="accent5"/>
                </a:solidFill>
              </a:rPr>
              <a:t>floridacirclek</a:t>
            </a:r>
            <a:endParaRPr lang="en-US" b="1" dirty="0">
              <a:solidFill>
                <a:schemeClr val="accent5"/>
              </a:solidFill>
            </a:endParaRP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Michigan District: </a:t>
            </a:r>
            <a:r>
              <a:rPr lang="en-US" b="1" dirty="0" err="1">
                <a:solidFill>
                  <a:schemeClr val="accent5"/>
                </a:solidFill>
              </a:rPr>
              <a:t>michigancki</a:t>
            </a:r>
            <a:endParaRPr lang="en-US" b="1" dirty="0">
              <a:solidFill>
                <a:schemeClr val="accent5"/>
              </a:solidFill>
            </a:endParaRP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California-Nevada-Hawaii District: </a:t>
            </a:r>
            <a:r>
              <a:rPr lang="en-US" b="1" dirty="0" err="1">
                <a:solidFill>
                  <a:schemeClr val="accent5"/>
                </a:solidFill>
              </a:rPr>
              <a:t>cnhcirclek</a:t>
            </a:r>
            <a:endParaRPr lang="en-US" b="1" dirty="0">
              <a:solidFill>
                <a:schemeClr val="accent5"/>
              </a:solidFill>
            </a:endParaRP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Paradise Division, Caribbean District: </a:t>
            </a:r>
            <a:r>
              <a:rPr lang="en-US" b="1" dirty="0" err="1">
                <a:solidFill>
                  <a:schemeClr val="accent5"/>
                </a:solidFill>
              </a:rPr>
              <a:t>paradisedivision</a:t>
            </a:r>
            <a:r>
              <a:rPr lang="en-US" b="1" dirty="0">
                <a:solidFill>
                  <a:schemeClr val="accent5"/>
                </a:solidFill>
              </a:rPr>
              <a:t>._.</a:t>
            </a:r>
            <a:r>
              <a:rPr lang="en-US" b="1" dirty="0" err="1">
                <a:solidFill>
                  <a:schemeClr val="accent5"/>
                </a:solidFill>
              </a:rPr>
              <a:t>cki</a:t>
            </a:r>
            <a:endParaRPr lang="en-US" b="1" dirty="0">
              <a:solidFill>
                <a:schemeClr val="accent5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054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Attracting Followers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79F04B-FAE5-BD4F-B5E6-A0BE1D1DF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9631432" cy="4023360"/>
          </a:xfrm>
        </p:spPr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Consistent/Frequent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On topic/Relatable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Informational – meetings, projects, socials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Promos and/or Recaps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Highlight causes Circle K supports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Target Freshman: #classof2030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Respond to messages timely</a:t>
            </a:r>
          </a:p>
          <a:p>
            <a:pPr marL="0" indent="0">
              <a:buNone/>
            </a:pPr>
            <a:endParaRPr lang="en-US" dirty="0"/>
          </a:p>
          <a:p>
            <a:pPr marL="274638" indent="-274638">
              <a:buFont typeface="Arial" panose="020B0604020202020204" pitchFamily="34" charset="0"/>
              <a:buChar char="•"/>
            </a:pPr>
            <a:endParaRPr lang="en-US" dirty="0"/>
          </a:p>
          <a:p>
            <a:pPr marL="274638" indent="-274638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93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CKI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Flyers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Social Media Templates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Graphics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Brand Guide</a:t>
            </a:r>
          </a:p>
          <a:p>
            <a:pPr marL="625475" lvl="1" indent="-2730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E2792-2193-9B40-8D29-B7F8625D7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746" y="1830634"/>
            <a:ext cx="5969994" cy="44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10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service Hour?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Any service completed within or outside Circle K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Travel time to an event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Time fundraising for a charitable cause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Up to 100 administrative hours (planning service events, attending meetings, etc.)</a:t>
            </a:r>
          </a:p>
        </p:txBody>
      </p:sp>
    </p:spTree>
    <p:extLst>
      <p:ext uri="{BB962C8B-B14F-4D97-AF65-F5344CB8AC3E}">
        <p14:creationId xmlns:p14="http://schemas.microsoft.com/office/powerpoint/2010/main" val="3005062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DAE0-E8EE-8546-863D-E5476FBC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SWOT Analysis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D4A020-5595-0848-9919-1E00FE40804B}"/>
              </a:ext>
            </a:extLst>
          </p:cNvPr>
          <p:cNvSpPr/>
          <p:nvPr/>
        </p:nvSpPr>
        <p:spPr>
          <a:xfrm>
            <a:off x="4233672" y="2258568"/>
            <a:ext cx="1746504" cy="4399216"/>
          </a:xfrm>
          <a:prstGeom prst="rect">
            <a:avLst/>
          </a:prstGeom>
          <a:solidFill>
            <a:srgbClr val="009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64606D-EF4C-8143-A205-6A95632B1C9C}"/>
              </a:ext>
            </a:extLst>
          </p:cNvPr>
          <p:cNvSpPr/>
          <p:nvPr/>
        </p:nvSpPr>
        <p:spPr>
          <a:xfrm>
            <a:off x="6172200" y="2258568"/>
            <a:ext cx="1746504" cy="4399216"/>
          </a:xfrm>
          <a:prstGeom prst="rect">
            <a:avLst/>
          </a:prstGeom>
          <a:solidFill>
            <a:srgbClr val="D5FC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1DF8CC-5E0D-6845-A2BA-A7DDE779317D}"/>
              </a:ext>
            </a:extLst>
          </p:cNvPr>
          <p:cNvSpPr/>
          <p:nvPr/>
        </p:nvSpPr>
        <p:spPr>
          <a:xfrm>
            <a:off x="8110728" y="2258568"/>
            <a:ext cx="1746504" cy="4399216"/>
          </a:xfrm>
          <a:prstGeom prst="rect">
            <a:avLst/>
          </a:prstGeom>
          <a:solidFill>
            <a:srgbClr val="FF8AD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93AEDE-58B5-A243-A86B-CFAEDA4982C2}"/>
              </a:ext>
            </a:extLst>
          </p:cNvPr>
          <p:cNvSpPr/>
          <p:nvPr/>
        </p:nvSpPr>
        <p:spPr>
          <a:xfrm>
            <a:off x="4509516" y="2647664"/>
            <a:ext cx="1207008" cy="120700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CFD5AA-49C7-E04F-A426-A8FF53EDB6E0}"/>
              </a:ext>
            </a:extLst>
          </p:cNvPr>
          <p:cNvSpPr/>
          <p:nvPr/>
        </p:nvSpPr>
        <p:spPr>
          <a:xfrm>
            <a:off x="6441948" y="2660904"/>
            <a:ext cx="1207008" cy="1207008"/>
          </a:xfrm>
          <a:prstGeom prst="ellipse">
            <a:avLst/>
          </a:prstGeom>
          <a:solidFill>
            <a:srgbClr val="80B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616D62-E240-F046-A18E-D91FC65707F2}"/>
              </a:ext>
            </a:extLst>
          </p:cNvPr>
          <p:cNvSpPr/>
          <p:nvPr/>
        </p:nvSpPr>
        <p:spPr>
          <a:xfrm>
            <a:off x="8380476" y="2665000"/>
            <a:ext cx="1207008" cy="1207008"/>
          </a:xfrm>
          <a:prstGeom prst="ellipse">
            <a:avLst/>
          </a:prstGeom>
          <a:solidFill>
            <a:srgbClr val="B328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39B86B-F6FE-964E-BB18-349E248B3E16}"/>
              </a:ext>
            </a:extLst>
          </p:cNvPr>
          <p:cNvSpPr txBox="1"/>
          <p:nvPr/>
        </p:nvSpPr>
        <p:spPr>
          <a:xfrm>
            <a:off x="4500372" y="2645078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E9D0C-6C61-C64E-81A3-3E0A681D4CCF}"/>
              </a:ext>
            </a:extLst>
          </p:cNvPr>
          <p:cNvSpPr txBox="1"/>
          <p:nvPr/>
        </p:nvSpPr>
        <p:spPr>
          <a:xfrm>
            <a:off x="6441948" y="2645079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0C6C36-1219-AB41-B4F2-9F6335AC9FE7}"/>
              </a:ext>
            </a:extLst>
          </p:cNvPr>
          <p:cNvSpPr txBox="1"/>
          <p:nvPr/>
        </p:nvSpPr>
        <p:spPr>
          <a:xfrm>
            <a:off x="8389620" y="2647663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CCBDB3-CA59-334C-9E35-A914EE4701DD}"/>
              </a:ext>
            </a:extLst>
          </p:cNvPr>
          <p:cNvSpPr/>
          <p:nvPr/>
        </p:nvSpPr>
        <p:spPr>
          <a:xfrm>
            <a:off x="4396791" y="4684854"/>
            <a:ext cx="1434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Weaknesses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228B18-31E6-D442-8716-134607E22F85}"/>
              </a:ext>
            </a:extLst>
          </p:cNvPr>
          <p:cNvSpPr/>
          <p:nvPr/>
        </p:nvSpPr>
        <p:spPr>
          <a:xfrm>
            <a:off x="6283964" y="4682232"/>
            <a:ext cx="152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Opportunities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84EE1E-D2CB-6247-B842-B72DD3836A19}"/>
              </a:ext>
            </a:extLst>
          </p:cNvPr>
          <p:cNvSpPr/>
          <p:nvPr/>
        </p:nvSpPr>
        <p:spPr>
          <a:xfrm>
            <a:off x="8531299" y="4682232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Threats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0C5D36-93DE-AF4C-B5E6-7DE666655DF5}"/>
              </a:ext>
            </a:extLst>
          </p:cNvPr>
          <p:cNvSpPr/>
          <p:nvPr/>
        </p:nvSpPr>
        <p:spPr>
          <a:xfrm>
            <a:off x="2295144" y="2258568"/>
            <a:ext cx="1746504" cy="4399216"/>
          </a:xfrm>
          <a:prstGeom prst="rect">
            <a:avLst/>
          </a:prstGeom>
          <a:solidFill>
            <a:srgbClr val="FF7E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CC8DC6B-ED7E-0441-9CAC-02DEFBB0EFF7}"/>
              </a:ext>
            </a:extLst>
          </p:cNvPr>
          <p:cNvSpPr/>
          <p:nvPr/>
        </p:nvSpPr>
        <p:spPr>
          <a:xfrm>
            <a:off x="2564892" y="2647664"/>
            <a:ext cx="1207008" cy="1207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56CA7-E7BE-A041-B934-BE8C40642D3B}"/>
              </a:ext>
            </a:extLst>
          </p:cNvPr>
          <p:cNvSpPr txBox="1"/>
          <p:nvPr/>
        </p:nvSpPr>
        <p:spPr>
          <a:xfrm>
            <a:off x="2564892" y="2647664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224237-B359-5A48-A77D-EA1ED0A98DA4}"/>
              </a:ext>
            </a:extLst>
          </p:cNvPr>
          <p:cNvSpPr txBox="1"/>
          <p:nvPr/>
        </p:nvSpPr>
        <p:spPr>
          <a:xfrm>
            <a:off x="2391156" y="4682232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Strengths</a:t>
            </a:r>
          </a:p>
        </p:txBody>
      </p:sp>
    </p:spTree>
    <p:extLst>
      <p:ext uri="{BB962C8B-B14F-4D97-AF65-F5344CB8AC3E}">
        <p14:creationId xmlns:p14="http://schemas.microsoft.com/office/powerpoint/2010/main" val="1508747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DB864-708E-484F-B5EC-0E240060F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Goals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059ADE-EB81-4548-89F1-6AE11588C380}"/>
              </a:ext>
            </a:extLst>
          </p:cNvPr>
          <p:cNvSpPr/>
          <p:nvPr/>
        </p:nvSpPr>
        <p:spPr>
          <a:xfrm>
            <a:off x="3072384" y="2193608"/>
            <a:ext cx="1746504" cy="4399216"/>
          </a:xfrm>
          <a:prstGeom prst="rect">
            <a:avLst/>
          </a:prstGeom>
          <a:solidFill>
            <a:srgbClr val="FFD5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77E955-0981-ED4C-9C6F-60CA48F5A003}"/>
              </a:ext>
            </a:extLst>
          </p:cNvPr>
          <p:cNvSpPr/>
          <p:nvPr/>
        </p:nvSpPr>
        <p:spPr>
          <a:xfrm>
            <a:off x="5010912" y="2193608"/>
            <a:ext cx="1746504" cy="4399216"/>
          </a:xfrm>
          <a:prstGeom prst="rect">
            <a:avLst/>
          </a:prstGeom>
          <a:solidFill>
            <a:srgbClr val="FFFD7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4D031-3212-2746-9EE4-6319B29D8D40}"/>
              </a:ext>
            </a:extLst>
          </p:cNvPr>
          <p:cNvSpPr/>
          <p:nvPr/>
        </p:nvSpPr>
        <p:spPr>
          <a:xfrm>
            <a:off x="6949440" y="2193608"/>
            <a:ext cx="1746504" cy="4399216"/>
          </a:xfrm>
          <a:prstGeom prst="rect">
            <a:avLst/>
          </a:prstGeom>
          <a:solidFill>
            <a:srgbClr val="00FD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545FE2-B298-5F43-9DEB-B4F901A4F4E1}"/>
              </a:ext>
            </a:extLst>
          </p:cNvPr>
          <p:cNvSpPr/>
          <p:nvPr/>
        </p:nvSpPr>
        <p:spPr>
          <a:xfrm>
            <a:off x="8887968" y="2193608"/>
            <a:ext cx="1746504" cy="4399216"/>
          </a:xfrm>
          <a:prstGeom prst="rect">
            <a:avLst/>
          </a:prstGeom>
          <a:solidFill>
            <a:srgbClr val="00F00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5B2425-C7E4-D64C-9323-E29CC51F48A5}"/>
              </a:ext>
            </a:extLst>
          </p:cNvPr>
          <p:cNvSpPr/>
          <p:nvPr/>
        </p:nvSpPr>
        <p:spPr>
          <a:xfrm>
            <a:off x="3348228" y="2582704"/>
            <a:ext cx="1207008" cy="1207008"/>
          </a:xfrm>
          <a:prstGeom prst="ellipse">
            <a:avLst/>
          </a:prstGeom>
          <a:solidFill>
            <a:srgbClr val="D9A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55FA2E-4A90-084F-A427-F10270A003BD}"/>
              </a:ext>
            </a:extLst>
          </p:cNvPr>
          <p:cNvSpPr/>
          <p:nvPr/>
        </p:nvSpPr>
        <p:spPr>
          <a:xfrm>
            <a:off x="5280660" y="2595944"/>
            <a:ext cx="1207008" cy="1207008"/>
          </a:xfrm>
          <a:prstGeom prst="ellipse">
            <a:avLst/>
          </a:prstGeom>
          <a:solidFill>
            <a:srgbClr val="CE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ADCB7E-D40B-FB45-B9B6-8B67734F2590}"/>
              </a:ext>
            </a:extLst>
          </p:cNvPr>
          <p:cNvSpPr/>
          <p:nvPr/>
        </p:nvSpPr>
        <p:spPr>
          <a:xfrm>
            <a:off x="7219188" y="2600040"/>
            <a:ext cx="1207008" cy="120700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F516AB0-BE53-EA4F-BCFC-432634A6E354}"/>
              </a:ext>
            </a:extLst>
          </p:cNvPr>
          <p:cNvSpPr/>
          <p:nvPr/>
        </p:nvSpPr>
        <p:spPr>
          <a:xfrm>
            <a:off x="9157716" y="2595944"/>
            <a:ext cx="1207008" cy="1207008"/>
          </a:xfrm>
          <a:prstGeom prst="ellipse">
            <a:avLst/>
          </a:prstGeom>
          <a:solidFill>
            <a:srgbClr val="048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8F646C-E197-9F44-93AE-76008592CE39}"/>
              </a:ext>
            </a:extLst>
          </p:cNvPr>
          <p:cNvSpPr txBox="1"/>
          <p:nvPr/>
        </p:nvSpPr>
        <p:spPr>
          <a:xfrm>
            <a:off x="3339084" y="2580118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2A8468-ADCE-AC45-BF47-183EB2036BD9}"/>
              </a:ext>
            </a:extLst>
          </p:cNvPr>
          <p:cNvSpPr txBox="1"/>
          <p:nvPr/>
        </p:nvSpPr>
        <p:spPr>
          <a:xfrm>
            <a:off x="5280660" y="2580119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60DE7D-9BEB-7743-B228-AC6EBBB7F748}"/>
              </a:ext>
            </a:extLst>
          </p:cNvPr>
          <p:cNvSpPr txBox="1"/>
          <p:nvPr/>
        </p:nvSpPr>
        <p:spPr>
          <a:xfrm>
            <a:off x="7228332" y="2582703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0759AD-5CDF-8E48-A798-A6B095F91A07}"/>
              </a:ext>
            </a:extLst>
          </p:cNvPr>
          <p:cNvSpPr txBox="1"/>
          <p:nvPr/>
        </p:nvSpPr>
        <p:spPr>
          <a:xfrm>
            <a:off x="9166860" y="2602623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06F0D0-15BC-E948-8E95-DD9540949EA0}"/>
              </a:ext>
            </a:extLst>
          </p:cNvPr>
          <p:cNvSpPr/>
          <p:nvPr/>
        </p:nvSpPr>
        <p:spPr>
          <a:xfrm>
            <a:off x="3277498" y="4619894"/>
            <a:ext cx="1350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Measurable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A73162-467C-6949-B4CA-03B17AA4C7B3}"/>
              </a:ext>
            </a:extLst>
          </p:cNvPr>
          <p:cNvSpPr/>
          <p:nvPr/>
        </p:nvSpPr>
        <p:spPr>
          <a:xfrm>
            <a:off x="5254666" y="4617272"/>
            <a:ext cx="125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Achievable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5BF498-5B18-1E47-B81F-53F6D93A2A76}"/>
              </a:ext>
            </a:extLst>
          </p:cNvPr>
          <p:cNvSpPr/>
          <p:nvPr/>
        </p:nvSpPr>
        <p:spPr>
          <a:xfrm>
            <a:off x="7306114" y="4617272"/>
            <a:ext cx="1051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Relevant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CDBA93-40F5-D04B-9A34-14D1F483CB9B}"/>
              </a:ext>
            </a:extLst>
          </p:cNvPr>
          <p:cNvSpPr/>
          <p:nvPr/>
        </p:nvSpPr>
        <p:spPr>
          <a:xfrm>
            <a:off x="9344278" y="4617272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Timely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207258-8C20-104D-B457-87A47332BCD3}"/>
              </a:ext>
            </a:extLst>
          </p:cNvPr>
          <p:cNvSpPr/>
          <p:nvPr/>
        </p:nvSpPr>
        <p:spPr>
          <a:xfrm>
            <a:off x="1133856" y="2193608"/>
            <a:ext cx="1746504" cy="4399216"/>
          </a:xfrm>
          <a:prstGeom prst="rect">
            <a:avLst/>
          </a:prstGeom>
          <a:solidFill>
            <a:srgbClr val="D883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565E7EE-1CE5-234C-BA77-A0998828DABB}"/>
              </a:ext>
            </a:extLst>
          </p:cNvPr>
          <p:cNvSpPr/>
          <p:nvPr/>
        </p:nvSpPr>
        <p:spPr>
          <a:xfrm>
            <a:off x="1403604" y="2582704"/>
            <a:ext cx="1207008" cy="120700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B5AF24-7DC1-A441-BCB1-691F56DADC57}"/>
              </a:ext>
            </a:extLst>
          </p:cNvPr>
          <p:cNvSpPr txBox="1"/>
          <p:nvPr/>
        </p:nvSpPr>
        <p:spPr>
          <a:xfrm>
            <a:off x="1403604" y="2582704"/>
            <a:ext cx="1207008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latin typeface="Franklin Gothic Medium" panose="020B0603020102020204" pitchFamily="34" charset="0"/>
              </a:rPr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51AB2C-F791-7A4C-9F6B-9E56816116E5}"/>
              </a:ext>
            </a:extLst>
          </p:cNvPr>
          <p:cNvSpPr txBox="1"/>
          <p:nvPr/>
        </p:nvSpPr>
        <p:spPr>
          <a:xfrm>
            <a:off x="1229868" y="4617272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Specific</a:t>
            </a:r>
          </a:p>
        </p:txBody>
      </p:sp>
    </p:spTree>
    <p:extLst>
      <p:ext uri="{BB962C8B-B14F-4D97-AF65-F5344CB8AC3E}">
        <p14:creationId xmlns:p14="http://schemas.microsoft.com/office/powerpoint/2010/main" val="3631877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880C5-4852-3D49-8F1C-B078521AC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A7CCE-B879-B34B-AB1F-D1DDD8C9F7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The role is </a:t>
            </a:r>
            <a:r>
              <a:rPr lang="en-US" b="1" dirty="0">
                <a:solidFill>
                  <a:schemeClr val="accent5"/>
                </a:solidFill>
              </a:rPr>
              <a:t>not</a:t>
            </a:r>
            <a:r>
              <a:rPr lang="en-US" dirty="0"/>
              <a:t> a one person job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Delegation can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Lighten you workload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Help others feel invested in the project or task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Develop leadership skills in others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Engage new and motivated members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13FCB5-1C2B-554D-B8E0-4FDFCDD75E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Before you delegate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Educate your team on skills or background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Explain the task demanded of them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Make sure team is invested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Define deadlines</a:t>
            </a:r>
          </a:p>
          <a:p>
            <a:pPr marL="448374" lvl="1" indent="-274638">
              <a:buFont typeface="Arial" panose="020B0604020202020204" pitchFamily="34" charset="0"/>
              <a:buChar char="•"/>
            </a:pPr>
            <a:r>
              <a:rPr lang="en-US" dirty="0"/>
              <a:t>Encourage and support your team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26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3E16-8A25-5047-A5FC-06F963EC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run a meeting/Event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EF24F-6C0B-3B4A-8BFF-8B9BE313C9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5"/>
                </a:solidFill>
              </a:rPr>
              <a:t>MEETING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Prepare</a:t>
            </a:r>
            <a:r>
              <a:rPr lang="en-US" dirty="0"/>
              <a:t> yourself, your team, and presenters – what needs to be discussed?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Arrange </a:t>
            </a:r>
            <a:r>
              <a:rPr lang="en-US" dirty="0">
                <a:solidFill>
                  <a:schemeClr val="accent5"/>
                </a:solidFill>
              </a:rPr>
              <a:t>logistics</a:t>
            </a:r>
            <a:r>
              <a:rPr lang="en-US" dirty="0"/>
              <a:t> – time, place, etc.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Send announcements and </a:t>
            </a:r>
            <a:r>
              <a:rPr lang="en-US" dirty="0">
                <a:solidFill>
                  <a:schemeClr val="accent5"/>
                </a:solidFill>
              </a:rPr>
              <a:t>reminders</a:t>
            </a:r>
            <a:r>
              <a:rPr lang="en-US" dirty="0"/>
              <a:t> to members and potential attendees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Be </a:t>
            </a:r>
            <a:r>
              <a:rPr lang="en-US" dirty="0">
                <a:solidFill>
                  <a:schemeClr val="accent5"/>
                </a:solidFill>
              </a:rPr>
              <a:t>welcoming</a:t>
            </a:r>
            <a:r>
              <a:rPr lang="en-US" dirty="0"/>
              <a:t>! Start and end on time.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Summarize important points and </a:t>
            </a:r>
            <a:r>
              <a:rPr lang="en-US" dirty="0">
                <a:solidFill>
                  <a:schemeClr val="accent5"/>
                </a:solidFill>
              </a:rPr>
              <a:t>announce</a:t>
            </a:r>
            <a:r>
              <a:rPr lang="en-US" dirty="0"/>
              <a:t> the next meeting.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D52E2-9C4A-4D4D-A44C-06EB7711BF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EVENT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Decide on the event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Organize the </a:t>
            </a:r>
            <a:r>
              <a:rPr lang="en-US" b="1" dirty="0">
                <a:solidFill>
                  <a:schemeClr val="accent5"/>
                </a:solidFill>
              </a:rPr>
              <a:t>planning</a:t>
            </a:r>
            <a:r>
              <a:rPr lang="en-US" dirty="0"/>
              <a:t> and the event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Arrange </a:t>
            </a:r>
            <a:r>
              <a:rPr lang="en-US" dirty="0">
                <a:solidFill>
                  <a:schemeClr val="accent5"/>
                </a:solidFill>
              </a:rPr>
              <a:t>logistics</a:t>
            </a:r>
            <a:r>
              <a:rPr lang="en-US" dirty="0"/>
              <a:t> – time, place, etc.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Set a budget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Publicize</a:t>
            </a:r>
          </a:p>
          <a:p>
            <a:pPr marL="274638" indent="-274638">
              <a:buFont typeface="Arial" panose="020B0604020202020204" pitchFamily="34" charset="0"/>
              <a:buChar char="•"/>
            </a:pPr>
            <a:r>
              <a:rPr lang="en-US" dirty="0"/>
              <a:t>Summarize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685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5AEAB-EB19-68E1-E8BC-8E7570F2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Circle K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73AFE-2012-BDF3-B087-E82FA6F21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3050" indent="-2730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Circle K was established as a fraternity in 1936 (Kappa Iota Phi) – Washington State College (Pacific Northwest District)</a:t>
            </a:r>
            <a:endParaRPr lang="en-US" b="0" dirty="0">
              <a:effectLst/>
            </a:endParaRPr>
          </a:p>
          <a:p>
            <a:pPr marL="273050" indent="-27305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Circle K evolves to service organization in 1947 at Carthage College (Illinois-Eastern Iowa District)</a:t>
            </a:r>
            <a:endParaRPr lang="en-US" b="0" dirty="0">
              <a:effectLst/>
            </a:endParaRPr>
          </a:p>
          <a:p>
            <a:pPr marL="273050" indent="-27305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University of Pittsburgh – Johnstown was the first club in Pennsylvania founded in 1957</a:t>
            </a:r>
            <a:endParaRPr lang="en-US" b="0" dirty="0">
              <a:effectLst/>
            </a:endParaRPr>
          </a:p>
          <a:p>
            <a:pPr marL="273050" indent="-27305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Pennsylvania District was established in 1962 with 16 clubs</a:t>
            </a:r>
          </a:p>
          <a:p>
            <a:pPr marL="273050" indent="-27305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>
                <a:effectLst/>
              </a:rPr>
              <a:t>Peter Andrus is the first Pennsylvania Circle K member to be elected as International President in 1968 (University of Pennsylvania)</a:t>
            </a:r>
          </a:p>
        </p:txBody>
      </p:sp>
    </p:spTree>
    <p:extLst>
      <p:ext uri="{BB962C8B-B14F-4D97-AF65-F5344CB8AC3E}">
        <p14:creationId xmlns:p14="http://schemas.microsoft.com/office/powerpoint/2010/main" val="68873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954B9E-7576-CC41-8859-08E751A2E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D331083-AB03-9E48-9158-724BA3168C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administrator@pacirclek.org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C388B-D45D-C94E-9BFF-1CD7DE3D2E7B}"/>
              </a:ext>
            </a:extLst>
          </p:cNvPr>
          <p:cNvGrpSpPr/>
          <p:nvPr/>
        </p:nvGrpSpPr>
        <p:grpSpPr>
          <a:xfrm>
            <a:off x="3046127" y="211238"/>
            <a:ext cx="6099747" cy="4212480"/>
            <a:chOff x="0" y="0"/>
            <a:chExt cx="4895097" cy="3383280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E297D741-28D7-D546-AE19-2D3DF6EBFCD8}"/>
                </a:ext>
              </a:extLst>
            </p:cNvPr>
            <p:cNvSpPr/>
            <p:nvPr/>
          </p:nvSpPr>
          <p:spPr>
            <a:xfrm>
              <a:off x="0" y="111716"/>
              <a:ext cx="4895097" cy="2829638"/>
            </a:xfrm>
            <a:custGeom>
              <a:avLst/>
              <a:gdLst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765309 w 10621818"/>
                <a:gd name="connsiteY3" fmla="*/ 5920509 h 6096000"/>
                <a:gd name="connsiteX4" fmla="*/ 8903855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903855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310255 w 10621818"/>
                <a:gd name="connsiteY7" fmla="*/ 5920509 h 6096000"/>
                <a:gd name="connsiteX8" fmla="*/ 9439564 w 10621818"/>
                <a:gd name="connsiteY8" fmla="*/ 5781963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39564 w 10621818"/>
                <a:gd name="connsiteY8" fmla="*/ 5781963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25276 w 10621818"/>
                <a:gd name="connsiteY8" fmla="*/ 5810538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25276 w 10621818"/>
                <a:gd name="connsiteY8" fmla="*/ 5810538 h 6096000"/>
                <a:gd name="connsiteX9" fmla="*/ 9538855 w 10621818"/>
                <a:gd name="connsiteY9" fmla="*/ 5796250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353964 w 10621818"/>
                <a:gd name="connsiteY15" fmla="*/ 5255490 h 6096000"/>
                <a:gd name="connsiteX16" fmla="*/ 10363200 w 10621818"/>
                <a:gd name="connsiteY16" fmla="*/ 5126181 h 6096000"/>
                <a:gd name="connsiteX17" fmla="*/ 10464800 w 10621818"/>
                <a:gd name="connsiteY17" fmla="*/ 5163127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464800 w 10621818"/>
                <a:gd name="connsiteY17" fmla="*/ 5163127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47564 w 10621818"/>
                <a:gd name="connsiteY25" fmla="*/ 4451927 h 6096000"/>
                <a:gd name="connsiteX26" fmla="*/ 9956800 w 10621818"/>
                <a:gd name="connsiteY26" fmla="*/ 4137890 h 6096000"/>
                <a:gd name="connsiteX27" fmla="*/ 9809018 w 10621818"/>
                <a:gd name="connsiteY27" fmla="*/ 4091709 h 6096000"/>
                <a:gd name="connsiteX28" fmla="*/ 9725891 w 10621818"/>
                <a:gd name="connsiteY28" fmla="*/ 4100945 h 6096000"/>
                <a:gd name="connsiteX29" fmla="*/ 9725891 w 10621818"/>
                <a:gd name="connsiteY29" fmla="*/ 3602181 h 6096000"/>
                <a:gd name="connsiteX30" fmla="*/ 9956800 w 10621818"/>
                <a:gd name="connsiteY30" fmla="*/ 3417454 h 6096000"/>
                <a:gd name="connsiteX31" fmla="*/ 9827491 w 10621818"/>
                <a:gd name="connsiteY31" fmla="*/ 3094181 h 6096000"/>
                <a:gd name="connsiteX32" fmla="*/ 10076873 w 10621818"/>
                <a:gd name="connsiteY32" fmla="*/ 2807854 h 6096000"/>
                <a:gd name="connsiteX33" fmla="*/ 10289309 w 10621818"/>
                <a:gd name="connsiteY33" fmla="*/ 2604654 h 6096000"/>
                <a:gd name="connsiteX34" fmla="*/ 10474037 w 10621818"/>
                <a:gd name="connsiteY34" fmla="*/ 2216727 h 6096000"/>
                <a:gd name="connsiteX35" fmla="*/ 10621818 w 10621818"/>
                <a:gd name="connsiteY35" fmla="*/ 2235200 h 6096000"/>
                <a:gd name="connsiteX36" fmla="*/ 10400146 w 10621818"/>
                <a:gd name="connsiteY36" fmla="*/ 2022763 h 6096000"/>
                <a:gd name="connsiteX37" fmla="*/ 10076873 w 10621818"/>
                <a:gd name="connsiteY37" fmla="*/ 1874981 h 6096000"/>
                <a:gd name="connsiteX38" fmla="*/ 9929091 w 10621818"/>
                <a:gd name="connsiteY38" fmla="*/ 1644072 h 6096000"/>
                <a:gd name="connsiteX39" fmla="*/ 9947564 w 10621818"/>
                <a:gd name="connsiteY39" fmla="*/ 1320800 h 6096000"/>
                <a:gd name="connsiteX40" fmla="*/ 9873673 w 10621818"/>
                <a:gd name="connsiteY40" fmla="*/ 1117600 h 6096000"/>
                <a:gd name="connsiteX41" fmla="*/ 9605818 w 10621818"/>
                <a:gd name="connsiteY41" fmla="*/ 914400 h 6096000"/>
                <a:gd name="connsiteX42" fmla="*/ 9411855 w 10621818"/>
                <a:gd name="connsiteY42" fmla="*/ 609600 h 6096000"/>
                <a:gd name="connsiteX43" fmla="*/ 1376218 w 10621818"/>
                <a:gd name="connsiteY43" fmla="*/ 609600 h 6096000"/>
                <a:gd name="connsiteX44" fmla="*/ 1376218 w 10621818"/>
                <a:gd name="connsiteY44" fmla="*/ 0 h 6096000"/>
                <a:gd name="connsiteX45" fmla="*/ 803564 w 10621818"/>
                <a:gd name="connsiteY45" fmla="*/ 323272 h 6096000"/>
                <a:gd name="connsiteX46" fmla="*/ 849746 w 10621818"/>
                <a:gd name="connsiteY46" fmla="*/ 203200 h 6096000"/>
                <a:gd name="connsiteX47" fmla="*/ 729673 w 10621818"/>
                <a:gd name="connsiteY47" fmla="*/ 267854 h 6096000"/>
                <a:gd name="connsiteX48" fmla="*/ 738909 w 10621818"/>
                <a:gd name="connsiteY48" fmla="*/ 341745 h 6096000"/>
                <a:gd name="connsiteX49" fmla="*/ 0 w 10621818"/>
                <a:gd name="connsiteY49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956800 w 10621818"/>
                <a:gd name="connsiteY26" fmla="*/ 4137890 h 6096000"/>
                <a:gd name="connsiteX27" fmla="*/ 9809018 w 10621818"/>
                <a:gd name="connsiteY27" fmla="*/ 4091709 h 6096000"/>
                <a:gd name="connsiteX28" fmla="*/ 9725891 w 10621818"/>
                <a:gd name="connsiteY28" fmla="*/ 4100945 h 6096000"/>
                <a:gd name="connsiteX29" fmla="*/ 9725891 w 10621818"/>
                <a:gd name="connsiteY29" fmla="*/ 3602181 h 6096000"/>
                <a:gd name="connsiteX30" fmla="*/ 9956800 w 10621818"/>
                <a:gd name="connsiteY30" fmla="*/ 3417454 h 6096000"/>
                <a:gd name="connsiteX31" fmla="*/ 9827491 w 10621818"/>
                <a:gd name="connsiteY31" fmla="*/ 3094181 h 6096000"/>
                <a:gd name="connsiteX32" fmla="*/ 10076873 w 10621818"/>
                <a:gd name="connsiteY32" fmla="*/ 2807854 h 6096000"/>
                <a:gd name="connsiteX33" fmla="*/ 10289309 w 10621818"/>
                <a:gd name="connsiteY33" fmla="*/ 2604654 h 6096000"/>
                <a:gd name="connsiteX34" fmla="*/ 10474037 w 10621818"/>
                <a:gd name="connsiteY34" fmla="*/ 2216727 h 6096000"/>
                <a:gd name="connsiteX35" fmla="*/ 10621818 w 10621818"/>
                <a:gd name="connsiteY35" fmla="*/ 2235200 h 6096000"/>
                <a:gd name="connsiteX36" fmla="*/ 10400146 w 10621818"/>
                <a:gd name="connsiteY36" fmla="*/ 2022763 h 6096000"/>
                <a:gd name="connsiteX37" fmla="*/ 10076873 w 10621818"/>
                <a:gd name="connsiteY37" fmla="*/ 1874981 h 6096000"/>
                <a:gd name="connsiteX38" fmla="*/ 9929091 w 10621818"/>
                <a:gd name="connsiteY38" fmla="*/ 1644072 h 6096000"/>
                <a:gd name="connsiteX39" fmla="*/ 9947564 w 10621818"/>
                <a:gd name="connsiteY39" fmla="*/ 1320800 h 6096000"/>
                <a:gd name="connsiteX40" fmla="*/ 9873673 w 10621818"/>
                <a:gd name="connsiteY40" fmla="*/ 1117600 h 6096000"/>
                <a:gd name="connsiteX41" fmla="*/ 9605818 w 10621818"/>
                <a:gd name="connsiteY41" fmla="*/ 914400 h 6096000"/>
                <a:gd name="connsiteX42" fmla="*/ 9411855 w 10621818"/>
                <a:gd name="connsiteY42" fmla="*/ 609600 h 6096000"/>
                <a:gd name="connsiteX43" fmla="*/ 1376218 w 10621818"/>
                <a:gd name="connsiteY43" fmla="*/ 609600 h 6096000"/>
                <a:gd name="connsiteX44" fmla="*/ 1376218 w 10621818"/>
                <a:gd name="connsiteY44" fmla="*/ 0 h 6096000"/>
                <a:gd name="connsiteX45" fmla="*/ 803564 w 10621818"/>
                <a:gd name="connsiteY45" fmla="*/ 323272 h 6096000"/>
                <a:gd name="connsiteX46" fmla="*/ 849746 w 10621818"/>
                <a:gd name="connsiteY46" fmla="*/ 203200 h 6096000"/>
                <a:gd name="connsiteX47" fmla="*/ 729673 w 10621818"/>
                <a:gd name="connsiteY47" fmla="*/ 267854 h 6096000"/>
                <a:gd name="connsiteX48" fmla="*/ 738909 w 10621818"/>
                <a:gd name="connsiteY48" fmla="*/ 341745 h 6096000"/>
                <a:gd name="connsiteX49" fmla="*/ 0 w 10621818"/>
                <a:gd name="connsiteY49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956800 w 10621818"/>
                <a:gd name="connsiteY27" fmla="*/ 4137890 h 6096000"/>
                <a:gd name="connsiteX28" fmla="*/ 9809018 w 10621818"/>
                <a:gd name="connsiteY28" fmla="*/ 4091709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809018 w 10621818"/>
                <a:gd name="connsiteY28" fmla="*/ 4091709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07092 w 10621818"/>
                <a:gd name="connsiteY43" fmla="*/ 652463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07092 w 10621818"/>
                <a:gd name="connsiteY43" fmla="*/ 652463 h 6096000"/>
                <a:gd name="connsiteX44" fmla="*/ 1366693 w 10621818"/>
                <a:gd name="connsiteY44" fmla="*/ 642938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729673 w 10621818"/>
                <a:gd name="connsiteY48" fmla="*/ 291667 h 6119813"/>
                <a:gd name="connsiteX49" fmla="*/ 738909 w 10621818"/>
                <a:gd name="connsiteY49" fmla="*/ 365558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729673 w 10621818"/>
                <a:gd name="connsiteY48" fmla="*/ 291667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639186 w 10621818"/>
                <a:gd name="connsiteY48" fmla="*/ 267855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787834 w 10621818"/>
                <a:gd name="connsiteY47" fmla="*/ 231775 h 6119813"/>
                <a:gd name="connsiteX48" fmla="*/ 639186 w 10621818"/>
                <a:gd name="connsiteY48" fmla="*/ 267855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787834 w 10621818"/>
                <a:gd name="connsiteY47" fmla="*/ 231775 h 6119813"/>
                <a:gd name="connsiteX48" fmla="*/ 751030 w 10621818"/>
                <a:gd name="connsiteY48" fmla="*/ 173471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51030 w 10621818"/>
                <a:gd name="connsiteY48" fmla="*/ 173471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739198 w 10621818"/>
                <a:gd name="connsiteY49" fmla="*/ 339292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739198 w 10621818"/>
                <a:gd name="connsiteY49" fmla="*/ 339292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725891 w 10621818"/>
                <a:gd name="connsiteY31" fmla="*/ 3625994 h 6119813"/>
                <a:gd name="connsiteX32" fmla="*/ 9956800 w 10621818"/>
                <a:gd name="connsiteY32" fmla="*/ 3441267 h 6119813"/>
                <a:gd name="connsiteX33" fmla="*/ 9827491 w 10621818"/>
                <a:gd name="connsiteY33" fmla="*/ 3117994 h 6119813"/>
                <a:gd name="connsiteX34" fmla="*/ 10076873 w 10621818"/>
                <a:gd name="connsiteY34" fmla="*/ 2831667 h 6119813"/>
                <a:gd name="connsiteX35" fmla="*/ 10289309 w 10621818"/>
                <a:gd name="connsiteY35" fmla="*/ 2628467 h 6119813"/>
                <a:gd name="connsiteX36" fmla="*/ 10474037 w 10621818"/>
                <a:gd name="connsiteY36" fmla="*/ 2240540 h 6119813"/>
                <a:gd name="connsiteX37" fmla="*/ 10621818 w 10621818"/>
                <a:gd name="connsiteY37" fmla="*/ 2259013 h 6119813"/>
                <a:gd name="connsiteX38" fmla="*/ 10400146 w 10621818"/>
                <a:gd name="connsiteY38" fmla="*/ 2046576 h 6119813"/>
                <a:gd name="connsiteX39" fmla="*/ 10076873 w 10621818"/>
                <a:gd name="connsiteY39" fmla="*/ 1898794 h 6119813"/>
                <a:gd name="connsiteX40" fmla="*/ 9929091 w 10621818"/>
                <a:gd name="connsiteY40" fmla="*/ 1667885 h 6119813"/>
                <a:gd name="connsiteX41" fmla="*/ 9947564 w 10621818"/>
                <a:gd name="connsiteY41" fmla="*/ 1344613 h 6119813"/>
                <a:gd name="connsiteX42" fmla="*/ 9873673 w 10621818"/>
                <a:gd name="connsiteY42" fmla="*/ 1141413 h 6119813"/>
                <a:gd name="connsiteX43" fmla="*/ 9605818 w 10621818"/>
                <a:gd name="connsiteY43" fmla="*/ 938213 h 6119813"/>
                <a:gd name="connsiteX44" fmla="*/ 9407092 w 10621818"/>
                <a:gd name="connsiteY44" fmla="*/ 676276 h 6119813"/>
                <a:gd name="connsiteX45" fmla="*/ 1366693 w 10621818"/>
                <a:gd name="connsiteY45" fmla="*/ 666751 h 6119813"/>
                <a:gd name="connsiteX46" fmla="*/ 1376218 w 10621818"/>
                <a:gd name="connsiteY46" fmla="*/ 0 h 6119813"/>
                <a:gd name="connsiteX47" fmla="*/ 803564 w 10621818"/>
                <a:gd name="connsiteY47" fmla="*/ 347085 h 6119813"/>
                <a:gd name="connsiteX48" fmla="*/ 859272 w 10621818"/>
                <a:gd name="connsiteY48" fmla="*/ 231775 h 6119813"/>
                <a:gd name="connsiteX49" fmla="*/ 793893 w 10621818"/>
                <a:gd name="connsiteY49" fmla="*/ 221096 h 6119813"/>
                <a:gd name="connsiteX50" fmla="*/ 739198 w 10621818"/>
                <a:gd name="connsiteY50" fmla="*/ 339292 h 6119813"/>
                <a:gd name="connsiteX51" fmla="*/ 667472 w 10621818"/>
                <a:gd name="connsiteY51" fmla="*/ 417946 h 6119813"/>
                <a:gd name="connsiteX52" fmla="*/ 0 w 10621818"/>
                <a:gd name="connsiteY52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956800 w 10621818"/>
                <a:gd name="connsiteY32" fmla="*/ 3441267 h 6119813"/>
                <a:gd name="connsiteX33" fmla="*/ 9827491 w 10621818"/>
                <a:gd name="connsiteY33" fmla="*/ 3117994 h 6119813"/>
                <a:gd name="connsiteX34" fmla="*/ 10076873 w 10621818"/>
                <a:gd name="connsiteY34" fmla="*/ 2831667 h 6119813"/>
                <a:gd name="connsiteX35" fmla="*/ 10289309 w 10621818"/>
                <a:gd name="connsiteY35" fmla="*/ 2628467 h 6119813"/>
                <a:gd name="connsiteX36" fmla="*/ 10474037 w 10621818"/>
                <a:gd name="connsiteY36" fmla="*/ 2240540 h 6119813"/>
                <a:gd name="connsiteX37" fmla="*/ 10621818 w 10621818"/>
                <a:gd name="connsiteY37" fmla="*/ 2259013 h 6119813"/>
                <a:gd name="connsiteX38" fmla="*/ 10400146 w 10621818"/>
                <a:gd name="connsiteY38" fmla="*/ 2046576 h 6119813"/>
                <a:gd name="connsiteX39" fmla="*/ 10076873 w 10621818"/>
                <a:gd name="connsiteY39" fmla="*/ 1898794 h 6119813"/>
                <a:gd name="connsiteX40" fmla="*/ 9929091 w 10621818"/>
                <a:gd name="connsiteY40" fmla="*/ 1667885 h 6119813"/>
                <a:gd name="connsiteX41" fmla="*/ 9947564 w 10621818"/>
                <a:gd name="connsiteY41" fmla="*/ 1344613 h 6119813"/>
                <a:gd name="connsiteX42" fmla="*/ 9873673 w 10621818"/>
                <a:gd name="connsiteY42" fmla="*/ 1141413 h 6119813"/>
                <a:gd name="connsiteX43" fmla="*/ 9605818 w 10621818"/>
                <a:gd name="connsiteY43" fmla="*/ 938213 h 6119813"/>
                <a:gd name="connsiteX44" fmla="*/ 9407092 w 10621818"/>
                <a:gd name="connsiteY44" fmla="*/ 676276 h 6119813"/>
                <a:gd name="connsiteX45" fmla="*/ 1366693 w 10621818"/>
                <a:gd name="connsiteY45" fmla="*/ 666751 h 6119813"/>
                <a:gd name="connsiteX46" fmla="*/ 1376218 w 10621818"/>
                <a:gd name="connsiteY46" fmla="*/ 0 h 6119813"/>
                <a:gd name="connsiteX47" fmla="*/ 803564 w 10621818"/>
                <a:gd name="connsiteY47" fmla="*/ 347085 h 6119813"/>
                <a:gd name="connsiteX48" fmla="*/ 859272 w 10621818"/>
                <a:gd name="connsiteY48" fmla="*/ 231775 h 6119813"/>
                <a:gd name="connsiteX49" fmla="*/ 793893 w 10621818"/>
                <a:gd name="connsiteY49" fmla="*/ 221096 h 6119813"/>
                <a:gd name="connsiteX50" fmla="*/ 739198 w 10621818"/>
                <a:gd name="connsiteY50" fmla="*/ 339292 h 6119813"/>
                <a:gd name="connsiteX51" fmla="*/ 667472 w 10621818"/>
                <a:gd name="connsiteY51" fmla="*/ 417946 h 6119813"/>
                <a:gd name="connsiteX52" fmla="*/ 0 w 10621818"/>
                <a:gd name="connsiteY52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956800 w 10621818"/>
                <a:gd name="connsiteY33" fmla="*/ 3441267 h 6119813"/>
                <a:gd name="connsiteX34" fmla="*/ 9827491 w 10621818"/>
                <a:gd name="connsiteY34" fmla="*/ 3117994 h 6119813"/>
                <a:gd name="connsiteX35" fmla="*/ 10076873 w 10621818"/>
                <a:gd name="connsiteY35" fmla="*/ 2831667 h 6119813"/>
                <a:gd name="connsiteX36" fmla="*/ 10289309 w 10621818"/>
                <a:gd name="connsiteY36" fmla="*/ 2628467 h 6119813"/>
                <a:gd name="connsiteX37" fmla="*/ 10474037 w 10621818"/>
                <a:gd name="connsiteY37" fmla="*/ 2240540 h 6119813"/>
                <a:gd name="connsiteX38" fmla="*/ 10621818 w 10621818"/>
                <a:gd name="connsiteY38" fmla="*/ 2259013 h 6119813"/>
                <a:gd name="connsiteX39" fmla="*/ 10400146 w 10621818"/>
                <a:gd name="connsiteY39" fmla="*/ 2046576 h 6119813"/>
                <a:gd name="connsiteX40" fmla="*/ 10076873 w 10621818"/>
                <a:gd name="connsiteY40" fmla="*/ 1898794 h 6119813"/>
                <a:gd name="connsiteX41" fmla="*/ 9929091 w 10621818"/>
                <a:gd name="connsiteY41" fmla="*/ 1667885 h 6119813"/>
                <a:gd name="connsiteX42" fmla="*/ 9947564 w 10621818"/>
                <a:gd name="connsiteY42" fmla="*/ 1344613 h 6119813"/>
                <a:gd name="connsiteX43" fmla="*/ 9873673 w 10621818"/>
                <a:gd name="connsiteY43" fmla="*/ 1141413 h 6119813"/>
                <a:gd name="connsiteX44" fmla="*/ 9605818 w 10621818"/>
                <a:gd name="connsiteY44" fmla="*/ 938213 h 6119813"/>
                <a:gd name="connsiteX45" fmla="*/ 9407092 w 10621818"/>
                <a:gd name="connsiteY45" fmla="*/ 676276 h 6119813"/>
                <a:gd name="connsiteX46" fmla="*/ 1366693 w 10621818"/>
                <a:gd name="connsiteY46" fmla="*/ 666751 h 6119813"/>
                <a:gd name="connsiteX47" fmla="*/ 1376218 w 10621818"/>
                <a:gd name="connsiteY47" fmla="*/ 0 h 6119813"/>
                <a:gd name="connsiteX48" fmla="*/ 803564 w 10621818"/>
                <a:gd name="connsiteY48" fmla="*/ 347085 h 6119813"/>
                <a:gd name="connsiteX49" fmla="*/ 859272 w 10621818"/>
                <a:gd name="connsiteY49" fmla="*/ 231775 h 6119813"/>
                <a:gd name="connsiteX50" fmla="*/ 793893 w 10621818"/>
                <a:gd name="connsiteY50" fmla="*/ 221096 h 6119813"/>
                <a:gd name="connsiteX51" fmla="*/ 739198 w 10621818"/>
                <a:gd name="connsiteY51" fmla="*/ 339292 h 6119813"/>
                <a:gd name="connsiteX52" fmla="*/ 667472 w 10621818"/>
                <a:gd name="connsiteY52" fmla="*/ 417946 h 6119813"/>
                <a:gd name="connsiteX53" fmla="*/ 0 w 10621818"/>
                <a:gd name="connsiteY53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27491 w 10621818"/>
                <a:gd name="connsiteY34" fmla="*/ 3117994 h 6119813"/>
                <a:gd name="connsiteX35" fmla="*/ 10076873 w 10621818"/>
                <a:gd name="connsiteY35" fmla="*/ 2831667 h 6119813"/>
                <a:gd name="connsiteX36" fmla="*/ 10289309 w 10621818"/>
                <a:gd name="connsiteY36" fmla="*/ 2628467 h 6119813"/>
                <a:gd name="connsiteX37" fmla="*/ 10474037 w 10621818"/>
                <a:gd name="connsiteY37" fmla="*/ 2240540 h 6119813"/>
                <a:gd name="connsiteX38" fmla="*/ 10621818 w 10621818"/>
                <a:gd name="connsiteY38" fmla="*/ 2259013 h 6119813"/>
                <a:gd name="connsiteX39" fmla="*/ 10400146 w 10621818"/>
                <a:gd name="connsiteY39" fmla="*/ 2046576 h 6119813"/>
                <a:gd name="connsiteX40" fmla="*/ 10076873 w 10621818"/>
                <a:gd name="connsiteY40" fmla="*/ 1898794 h 6119813"/>
                <a:gd name="connsiteX41" fmla="*/ 9929091 w 10621818"/>
                <a:gd name="connsiteY41" fmla="*/ 1667885 h 6119813"/>
                <a:gd name="connsiteX42" fmla="*/ 9947564 w 10621818"/>
                <a:gd name="connsiteY42" fmla="*/ 1344613 h 6119813"/>
                <a:gd name="connsiteX43" fmla="*/ 9873673 w 10621818"/>
                <a:gd name="connsiteY43" fmla="*/ 1141413 h 6119813"/>
                <a:gd name="connsiteX44" fmla="*/ 9605818 w 10621818"/>
                <a:gd name="connsiteY44" fmla="*/ 938213 h 6119813"/>
                <a:gd name="connsiteX45" fmla="*/ 9407092 w 10621818"/>
                <a:gd name="connsiteY45" fmla="*/ 676276 h 6119813"/>
                <a:gd name="connsiteX46" fmla="*/ 1366693 w 10621818"/>
                <a:gd name="connsiteY46" fmla="*/ 666751 h 6119813"/>
                <a:gd name="connsiteX47" fmla="*/ 1376218 w 10621818"/>
                <a:gd name="connsiteY47" fmla="*/ 0 h 6119813"/>
                <a:gd name="connsiteX48" fmla="*/ 803564 w 10621818"/>
                <a:gd name="connsiteY48" fmla="*/ 347085 h 6119813"/>
                <a:gd name="connsiteX49" fmla="*/ 859272 w 10621818"/>
                <a:gd name="connsiteY49" fmla="*/ 231775 h 6119813"/>
                <a:gd name="connsiteX50" fmla="*/ 793893 w 10621818"/>
                <a:gd name="connsiteY50" fmla="*/ 221096 h 6119813"/>
                <a:gd name="connsiteX51" fmla="*/ 739198 w 10621818"/>
                <a:gd name="connsiteY51" fmla="*/ 339292 h 6119813"/>
                <a:gd name="connsiteX52" fmla="*/ 667472 w 10621818"/>
                <a:gd name="connsiteY52" fmla="*/ 417946 h 6119813"/>
                <a:gd name="connsiteX53" fmla="*/ 0 w 10621818"/>
                <a:gd name="connsiteY53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827491 w 10621818"/>
                <a:gd name="connsiteY35" fmla="*/ 3117994 h 6119813"/>
                <a:gd name="connsiteX36" fmla="*/ 10076873 w 10621818"/>
                <a:gd name="connsiteY36" fmla="*/ 2831667 h 6119813"/>
                <a:gd name="connsiteX37" fmla="*/ 10289309 w 10621818"/>
                <a:gd name="connsiteY37" fmla="*/ 2628467 h 6119813"/>
                <a:gd name="connsiteX38" fmla="*/ 10474037 w 10621818"/>
                <a:gd name="connsiteY38" fmla="*/ 2240540 h 6119813"/>
                <a:gd name="connsiteX39" fmla="*/ 10621818 w 10621818"/>
                <a:gd name="connsiteY39" fmla="*/ 2259013 h 6119813"/>
                <a:gd name="connsiteX40" fmla="*/ 10400146 w 10621818"/>
                <a:gd name="connsiteY40" fmla="*/ 2046576 h 6119813"/>
                <a:gd name="connsiteX41" fmla="*/ 10076873 w 10621818"/>
                <a:gd name="connsiteY41" fmla="*/ 1898794 h 6119813"/>
                <a:gd name="connsiteX42" fmla="*/ 9929091 w 10621818"/>
                <a:gd name="connsiteY42" fmla="*/ 1667885 h 6119813"/>
                <a:gd name="connsiteX43" fmla="*/ 9947564 w 10621818"/>
                <a:gd name="connsiteY43" fmla="*/ 1344613 h 6119813"/>
                <a:gd name="connsiteX44" fmla="*/ 9873673 w 10621818"/>
                <a:gd name="connsiteY44" fmla="*/ 1141413 h 6119813"/>
                <a:gd name="connsiteX45" fmla="*/ 9605818 w 10621818"/>
                <a:gd name="connsiteY45" fmla="*/ 938213 h 6119813"/>
                <a:gd name="connsiteX46" fmla="*/ 9407092 w 10621818"/>
                <a:gd name="connsiteY46" fmla="*/ 676276 h 6119813"/>
                <a:gd name="connsiteX47" fmla="*/ 1366693 w 10621818"/>
                <a:gd name="connsiteY47" fmla="*/ 666751 h 6119813"/>
                <a:gd name="connsiteX48" fmla="*/ 1376218 w 10621818"/>
                <a:gd name="connsiteY48" fmla="*/ 0 h 6119813"/>
                <a:gd name="connsiteX49" fmla="*/ 803564 w 10621818"/>
                <a:gd name="connsiteY49" fmla="*/ 347085 h 6119813"/>
                <a:gd name="connsiteX50" fmla="*/ 859272 w 10621818"/>
                <a:gd name="connsiteY50" fmla="*/ 231775 h 6119813"/>
                <a:gd name="connsiteX51" fmla="*/ 793893 w 10621818"/>
                <a:gd name="connsiteY51" fmla="*/ 221096 h 6119813"/>
                <a:gd name="connsiteX52" fmla="*/ 739198 w 10621818"/>
                <a:gd name="connsiteY52" fmla="*/ 339292 h 6119813"/>
                <a:gd name="connsiteX53" fmla="*/ 667472 w 10621818"/>
                <a:gd name="connsiteY53" fmla="*/ 417946 h 6119813"/>
                <a:gd name="connsiteX54" fmla="*/ 0 w 10621818"/>
                <a:gd name="connsiteY54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27491 w 10621818"/>
                <a:gd name="connsiteY36" fmla="*/ 3117994 h 6119813"/>
                <a:gd name="connsiteX37" fmla="*/ 10076873 w 10621818"/>
                <a:gd name="connsiteY37" fmla="*/ 2831667 h 6119813"/>
                <a:gd name="connsiteX38" fmla="*/ 10289309 w 10621818"/>
                <a:gd name="connsiteY38" fmla="*/ 2628467 h 6119813"/>
                <a:gd name="connsiteX39" fmla="*/ 10474037 w 10621818"/>
                <a:gd name="connsiteY39" fmla="*/ 2240540 h 6119813"/>
                <a:gd name="connsiteX40" fmla="*/ 10621818 w 10621818"/>
                <a:gd name="connsiteY40" fmla="*/ 2259013 h 6119813"/>
                <a:gd name="connsiteX41" fmla="*/ 10400146 w 10621818"/>
                <a:gd name="connsiteY41" fmla="*/ 2046576 h 6119813"/>
                <a:gd name="connsiteX42" fmla="*/ 10076873 w 10621818"/>
                <a:gd name="connsiteY42" fmla="*/ 1898794 h 6119813"/>
                <a:gd name="connsiteX43" fmla="*/ 9929091 w 10621818"/>
                <a:gd name="connsiteY43" fmla="*/ 1667885 h 6119813"/>
                <a:gd name="connsiteX44" fmla="*/ 9947564 w 10621818"/>
                <a:gd name="connsiteY44" fmla="*/ 1344613 h 6119813"/>
                <a:gd name="connsiteX45" fmla="*/ 9873673 w 10621818"/>
                <a:gd name="connsiteY45" fmla="*/ 1141413 h 6119813"/>
                <a:gd name="connsiteX46" fmla="*/ 9605818 w 10621818"/>
                <a:gd name="connsiteY46" fmla="*/ 938213 h 6119813"/>
                <a:gd name="connsiteX47" fmla="*/ 9407092 w 10621818"/>
                <a:gd name="connsiteY47" fmla="*/ 676276 h 6119813"/>
                <a:gd name="connsiteX48" fmla="*/ 1366693 w 10621818"/>
                <a:gd name="connsiteY48" fmla="*/ 666751 h 6119813"/>
                <a:gd name="connsiteX49" fmla="*/ 1376218 w 10621818"/>
                <a:gd name="connsiteY49" fmla="*/ 0 h 6119813"/>
                <a:gd name="connsiteX50" fmla="*/ 803564 w 10621818"/>
                <a:gd name="connsiteY50" fmla="*/ 347085 h 6119813"/>
                <a:gd name="connsiteX51" fmla="*/ 859272 w 10621818"/>
                <a:gd name="connsiteY51" fmla="*/ 231775 h 6119813"/>
                <a:gd name="connsiteX52" fmla="*/ 793893 w 10621818"/>
                <a:gd name="connsiteY52" fmla="*/ 221096 h 6119813"/>
                <a:gd name="connsiteX53" fmla="*/ 739198 w 10621818"/>
                <a:gd name="connsiteY53" fmla="*/ 339292 h 6119813"/>
                <a:gd name="connsiteX54" fmla="*/ 667472 w 10621818"/>
                <a:gd name="connsiteY54" fmla="*/ 417946 h 6119813"/>
                <a:gd name="connsiteX55" fmla="*/ 0 w 10621818"/>
                <a:gd name="connsiteY55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827491 w 10621818"/>
                <a:gd name="connsiteY37" fmla="*/ 3117994 h 6119813"/>
                <a:gd name="connsiteX38" fmla="*/ 10076873 w 10621818"/>
                <a:gd name="connsiteY38" fmla="*/ 2831667 h 6119813"/>
                <a:gd name="connsiteX39" fmla="*/ 10289309 w 10621818"/>
                <a:gd name="connsiteY39" fmla="*/ 2628467 h 6119813"/>
                <a:gd name="connsiteX40" fmla="*/ 10474037 w 10621818"/>
                <a:gd name="connsiteY40" fmla="*/ 2240540 h 6119813"/>
                <a:gd name="connsiteX41" fmla="*/ 10621818 w 10621818"/>
                <a:gd name="connsiteY41" fmla="*/ 2259013 h 6119813"/>
                <a:gd name="connsiteX42" fmla="*/ 10400146 w 10621818"/>
                <a:gd name="connsiteY42" fmla="*/ 2046576 h 6119813"/>
                <a:gd name="connsiteX43" fmla="*/ 10076873 w 10621818"/>
                <a:gd name="connsiteY43" fmla="*/ 1898794 h 6119813"/>
                <a:gd name="connsiteX44" fmla="*/ 9929091 w 10621818"/>
                <a:gd name="connsiteY44" fmla="*/ 1667885 h 6119813"/>
                <a:gd name="connsiteX45" fmla="*/ 9947564 w 10621818"/>
                <a:gd name="connsiteY45" fmla="*/ 1344613 h 6119813"/>
                <a:gd name="connsiteX46" fmla="*/ 9873673 w 10621818"/>
                <a:gd name="connsiteY46" fmla="*/ 1141413 h 6119813"/>
                <a:gd name="connsiteX47" fmla="*/ 9605818 w 10621818"/>
                <a:gd name="connsiteY47" fmla="*/ 938213 h 6119813"/>
                <a:gd name="connsiteX48" fmla="*/ 9407092 w 10621818"/>
                <a:gd name="connsiteY48" fmla="*/ 676276 h 6119813"/>
                <a:gd name="connsiteX49" fmla="*/ 1366693 w 10621818"/>
                <a:gd name="connsiteY49" fmla="*/ 666751 h 6119813"/>
                <a:gd name="connsiteX50" fmla="*/ 1376218 w 10621818"/>
                <a:gd name="connsiteY50" fmla="*/ 0 h 6119813"/>
                <a:gd name="connsiteX51" fmla="*/ 803564 w 10621818"/>
                <a:gd name="connsiteY51" fmla="*/ 347085 h 6119813"/>
                <a:gd name="connsiteX52" fmla="*/ 859272 w 10621818"/>
                <a:gd name="connsiteY52" fmla="*/ 231775 h 6119813"/>
                <a:gd name="connsiteX53" fmla="*/ 793893 w 10621818"/>
                <a:gd name="connsiteY53" fmla="*/ 221096 h 6119813"/>
                <a:gd name="connsiteX54" fmla="*/ 739198 w 10621818"/>
                <a:gd name="connsiteY54" fmla="*/ 339292 h 6119813"/>
                <a:gd name="connsiteX55" fmla="*/ 667472 w 10621818"/>
                <a:gd name="connsiteY55" fmla="*/ 417946 h 6119813"/>
                <a:gd name="connsiteX56" fmla="*/ 0 w 10621818"/>
                <a:gd name="connsiteY56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10076873 w 10621818"/>
                <a:gd name="connsiteY38" fmla="*/ 2831667 h 6119813"/>
                <a:gd name="connsiteX39" fmla="*/ 10289309 w 10621818"/>
                <a:gd name="connsiteY39" fmla="*/ 2628467 h 6119813"/>
                <a:gd name="connsiteX40" fmla="*/ 10474037 w 10621818"/>
                <a:gd name="connsiteY40" fmla="*/ 2240540 h 6119813"/>
                <a:gd name="connsiteX41" fmla="*/ 10621818 w 10621818"/>
                <a:gd name="connsiteY41" fmla="*/ 2259013 h 6119813"/>
                <a:gd name="connsiteX42" fmla="*/ 10400146 w 10621818"/>
                <a:gd name="connsiteY42" fmla="*/ 2046576 h 6119813"/>
                <a:gd name="connsiteX43" fmla="*/ 10076873 w 10621818"/>
                <a:gd name="connsiteY43" fmla="*/ 1898794 h 6119813"/>
                <a:gd name="connsiteX44" fmla="*/ 9929091 w 10621818"/>
                <a:gd name="connsiteY44" fmla="*/ 1667885 h 6119813"/>
                <a:gd name="connsiteX45" fmla="*/ 9947564 w 10621818"/>
                <a:gd name="connsiteY45" fmla="*/ 1344613 h 6119813"/>
                <a:gd name="connsiteX46" fmla="*/ 9873673 w 10621818"/>
                <a:gd name="connsiteY46" fmla="*/ 1141413 h 6119813"/>
                <a:gd name="connsiteX47" fmla="*/ 9605818 w 10621818"/>
                <a:gd name="connsiteY47" fmla="*/ 938213 h 6119813"/>
                <a:gd name="connsiteX48" fmla="*/ 9407092 w 10621818"/>
                <a:gd name="connsiteY48" fmla="*/ 676276 h 6119813"/>
                <a:gd name="connsiteX49" fmla="*/ 1366693 w 10621818"/>
                <a:gd name="connsiteY49" fmla="*/ 666751 h 6119813"/>
                <a:gd name="connsiteX50" fmla="*/ 1376218 w 10621818"/>
                <a:gd name="connsiteY50" fmla="*/ 0 h 6119813"/>
                <a:gd name="connsiteX51" fmla="*/ 803564 w 10621818"/>
                <a:gd name="connsiteY51" fmla="*/ 347085 h 6119813"/>
                <a:gd name="connsiteX52" fmla="*/ 859272 w 10621818"/>
                <a:gd name="connsiteY52" fmla="*/ 231775 h 6119813"/>
                <a:gd name="connsiteX53" fmla="*/ 793893 w 10621818"/>
                <a:gd name="connsiteY53" fmla="*/ 221096 h 6119813"/>
                <a:gd name="connsiteX54" fmla="*/ 739198 w 10621818"/>
                <a:gd name="connsiteY54" fmla="*/ 339292 h 6119813"/>
                <a:gd name="connsiteX55" fmla="*/ 667472 w 10621818"/>
                <a:gd name="connsiteY55" fmla="*/ 417946 h 6119813"/>
                <a:gd name="connsiteX56" fmla="*/ 0 w 10621818"/>
                <a:gd name="connsiteY56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89309 w 10621818"/>
                <a:gd name="connsiteY40" fmla="*/ 2628467 h 6119813"/>
                <a:gd name="connsiteX41" fmla="*/ 10474037 w 10621818"/>
                <a:gd name="connsiteY41" fmla="*/ 2240540 h 6119813"/>
                <a:gd name="connsiteX42" fmla="*/ 10621818 w 10621818"/>
                <a:gd name="connsiteY42" fmla="*/ 2259013 h 6119813"/>
                <a:gd name="connsiteX43" fmla="*/ 10400146 w 10621818"/>
                <a:gd name="connsiteY43" fmla="*/ 2046576 h 6119813"/>
                <a:gd name="connsiteX44" fmla="*/ 10076873 w 10621818"/>
                <a:gd name="connsiteY44" fmla="*/ 1898794 h 6119813"/>
                <a:gd name="connsiteX45" fmla="*/ 9929091 w 10621818"/>
                <a:gd name="connsiteY45" fmla="*/ 1667885 h 6119813"/>
                <a:gd name="connsiteX46" fmla="*/ 9947564 w 10621818"/>
                <a:gd name="connsiteY46" fmla="*/ 1344613 h 6119813"/>
                <a:gd name="connsiteX47" fmla="*/ 9873673 w 10621818"/>
                <a:gd name="connsiteY47" fmla="*/ 1141413 h 6119813"/>
                <a:gd name="connsiteX48" fmla="*/ 9605818 w 10621818"/>
                <a:gd name="connsiteY48" fmla="*/ 938213 h 6119813"/>
                <a:gd name="connsiteX49" fmla="*/ 9407092 w 10621818"/>
                <a:gd name="connsiteY49" fmla="*/ 676276 h 6119813"/>
                <a:gd name="connsiteX50" fmla="*/ 1366693 w 10621818"/>
                <a:gd name="connsiteY50" fmla="*/ 666751 h 6119813"/>
                <a:gd name="connsiteX51" fmla="*/ 1376218 w 10621818"/>
                <a:gd name="connsiteY51" fmla="*/ 0 h 6119813"/>
                <a:gd name="connsiteX52" fmla="*/ 803564 w 10621818"/>
                <a:gd name="connsiteY52" fmla="*/ 347085 h 6119813"/>
                <a:gd name="connsiteX53" fmla="*/ 859272 w 10621818"/>
                <a:gd name="connsiteY53" fmla="*/ 231775 h 6119813"/>
                <a:gd name="connsiteX54" fmla="*/ 793893 w 10621818"/>
                <a:gd name="connsiteY54" fmla="*/ 221096 h 6119813"/>
                <a:gd name="connsiteX55" fmla="*/ 739198 w 10621818"/>
                <a:gd name="connsiteY55" fmla="*/ 339292 h 6119813"/>
                <a:gd name="connsiteX56" fmla="*/ 667472 w 10621818"/>
                <a:gd name="connsiteY56" fmla="*/ 417946 h 6119813"/>
                <a:gd name="connsiteX57" fmla="*/ 0 w 10621818"/>
                <a:gd name="connsiteY57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474037 w 10621818"/>
                <a:gd name="connsiteY41" fmla="*/ 2240540 h 6119813"/>
                <a:gd name="connsiteX42" fmla="*/ 10621818 w 10621818"/>
                <a:gd name="connsiteY42" fmla="*/ 2259013 h 6119813"/>
                <a:gd name="connsiteX43" fmla="*/ 10400146 w 10621818"/>
                <a:gd name="connsiteY43" fmla="*/ 2046576 h 6119813"/>
                <a:gd name="connsiteX44" fmla="*/ 10076873 w 10621818"/>
                <a:gd name="connsiteY44" fmla="*/ 1898794 h 6119813"/>
                <a:gd name="connsiteX45" fmla="*/ 9929091 w 10621818"/>
                <a:gd name="connsiteY45" fmla="*/ 1667885 h 6119813"/>
                <a:gd name="connsiteX46" fmla="*/ 9947564 w 10621818"/>
                <a:gd name="connsiteY46" fmla="*/ 1344613 h 6119813"/>
                <a:gd name="connsiteX47" fmla="*/ 9873673 w 10621818"/>
                <a:gd name="connsiteY47" fmla="*/ 1141413 h 6119813"/>
                <a:gd name="connsiteX48" fmla="*/ 9605818 w 10621818"/>
                <a:gd name="connsiteY48" fmla="*/ 938213 h 6119813"/>
                <a:gd name="connsiteX49" fmla="*/ 9407092 w 10621818"/>
                <a:gd name="connsiteY49" fmla="*/ 676276 h 6119813"/>
                <a:gd name="connsiteX50" fmla="*/ 1366693 w 10621818"/>
                <a:gd name="connsiteY50" fmla="*/ 666751 h 6119813"/>
                <a:gd name="connsiteX51" fmla="*/ 1376218 w 10621818"/>
                <a:gd name="connsiteY51" fmla="*/ 0 h 6119813"/>
                <a:gd name="connsiteX52" fmla="*/ 803564 w 10621818"/>
                <a:gd name="connsiteY52" fmla="*/ 347085 h 6119813"/>
                <a:gd name="connsiteX53" fmla="*/ 859272 w 10621818"/>
                <a:gd name="connsiteY53" fmla="*/ 231775 h 6119813"/>
                <a:gd name="connsiteX54" fmla="*/ 793893 w 10621818"/>
                <a:gd name="connsiteY54" fmla="*/ 221096 h 6119813"/>
                <a:gd name="connsiteX55" fmla="*/ 739198 w 10621818"/>
                <a:gd name="connsiteY55" fmla="*/ 339292 h 6119813"/>
                <a:gd name="connsiteX56" fmla="*/ 667472 w 10621818"/>
                <a:gd name="connsiteY56" fmla="*/ 417946 h 6119813"/>
                <a:gd name="connsiteX57" fmla="*/ 0 w 10621818"/>
                <a:gd name="connsiteY57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310955 w 10621818"/>
                <a:gd name="connsiteY41" fmla="*/ 2427721 h 6119813"/>
                <a:gd name="connsiteX42" fmla="*/ 10474037 w 10621818"/>
                <a:gd name="connsiteY42" fmla="*/ 2240540 h 6119813"/>
                <a:gd name="connsiteX43" fmla="*/ 10621818 w 10621818"/>
                <a:gd name="connsiteY43" fmla="*/ 2259013 h 6119813"/>
                <a:gd name="connsiteX44" fmla="*/ 10400146 w 10621818"/>
                <a:gd name="connsiteY44" fmla="*/ 2046576 h 6119813"/>
                <a:gd name="connsiteX45" fmla="*/ 10076873 w 10621818"/>
                <a:gd name="connsiteY45" fmla="*/ 1898794 h 6119813"/>
                <a:gd name="connsiteX46" fmla="*/ 9929091 w 10621818"/>
                <a:gd name="connsiteY46" fmla="*/ 1667885 h 6119813"/>
                <a:gd name="connsiteX47" fmla="*/ 9947564 w 10621818"/>
                <a:gd name="connsiteY47" fmla="*/ 1344613 h 6119813"/>
                <a:gd name="connsiteX48" fmla="*/ 9873673 w 10621818"/>
                <a:gd name="connsiteY48" fmla="*/ 1141413 h 6119813"/>
                <a:gd name="connsiteX49" fmla="*/ 9605818 w 10621818"/>
                <a:gd name="connsiteY49" fmla="*/ 938213 h 6119813"/>
                <a:gd name="connsiteX50" fmla="*/ 9407092 w 10621818"/>
                <a:gd name="connsiteY50" fmla="*/ 676276 h 6119813"/>
                <a:gd name="connsiteX51" fmla="*/ 1366693 w 10621818"/>
                <a:gd name="connsiteY51" fmla="*/ 666751 h 6119813"/>
                <a:gd name="connsiteX52" fmla="*/ 1376218 w 10621818"/>
                <a:gd name="connsiteY52" fmla="*/ 0 h 6119813"/>
                <a:gd name="connsiteX53" fmla="*/ 803564 w 10621818"/>
                <a:gd name="connsiteY53" fmla="*/ 347085 h 6119813"/>
                <a:gd name="connsiteX54" fmla="*/ 859272 w 10621818"/>
                <a:gd name="connsiteY54" fmla="*/ 231775 h 6119813"/>
                <a:gd name="connsiteX55" fmla="*/ 793893 w 10621818"/>
                <a:gd name="connsiteY55" fmla="*/ 221096 h 6119813"/>
                <a:gd name="connsiteX56" fmla="*/ 739198 w 10621818"/>
                <a:gd name="connsiteY56" fmla="*/ 339292 h 6119813"/>
                <a:gd name="connsiteX57" fmla="*/ 667472 w 10621818"/>
                <a:gd name="connsiteY57" fmla="*/ 417946 h 6119813"/>
                <a:gd name="connsiteX58" fmla="*/ 0 w 10621818"/>
                <a:gd name="connsiteY58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310955 w 10621818"/>
                <a:gd name="connsiteY41" fmla="*/ 2427721 h 6119813"/>
                <a:gd name="connsiteX42" fmla="*/ 10442287 w 10621818"/>
                <a:gd name="connsiteY42" fmla="*/ 2291340 h 6119813"/>
                <a:gd name="connsiteX43" fmla="*/ 10621818 w 10621818"/>
                <a:gd name="connsiteY43" fmla="*/ 2259013 h 6119813"/>
                <a:gd name="connsiteX44" fmla="*/ 10400146 w 10621818"/>
                <a:gd name="connsiteY44" fmla="*/ 2046576 h 6119813"/>
                <a:gd name="connsiteX45" fmla="*/ 10076873 w 10621818"/>
                <a:gd name="connsiteY45" fmla="*/ 1898794 h 6119813"/>
                <a:gd name="connsiteX46" fmla="*/ 9929091 w 10621818"/>
                <a:gd name="connsiteY46" fmla="*/ 1667885 h 6119813"/>
                <a:gd name="connsiteX47" fmla="*/ 9947564 w 10621818"/>
                <a:gd name="connsiteY47" fmla="*/ 1344613 h 6119813"/>
                <a:gd name="connsiteX48" fmla="*/ 9873673 w 10621818"/>
                <a:gd name="connsiteY48" fmla="*/ 1141413 h 6119813"/>
                <a:gd name="connsiteX49" fmla="*/ 9605818 w 10621818"/>
                <a:gd name="connsiteY49" fmla="*/ 938213 h 6119813"/>
                <a:gd name="connsiteX50" fmla="*/ 9407092 w 10621818"/>
                <a:gd name="connsiteY50" fmla="*/ 676276 h 6119813"/>
                <a:gd name="connsiteX51" fmla="*/ 1366693 w 10621818"/>
                <a:gd name="connsiteY51" fmla="*/ 666751 h 6119813"/>
                <a:gd name="connsiteX52" fmla="*/ 1376218 w 10621818"/>
                <a:gd name="connsiteY52" fmla="*/ 0 h 6119813"/>
                <a:gd name="connsiteX53" fmla="*/ 803564 w 10621818"/>
                <a:gd name="connsiteY53" fmla="*/ 347085 h 6119813"/>
                <a:gd name="connsiteX54" fmla="*/ 859272 w 10621818"/>
                <a:gd name="connsiteY54" fmla="*/ 231775 h 6119813"/>
                <a:gd name="connsiteX55" fmla="*/ 793893 w 10621818"/>
                <a:gd name="connsiteY55" fmla="*/ 221096 h 6119813"/>
                <a:gd name="connsiteX56" fmla="*/ 739198 w 10621818"/>
                <a:gd name="connsiteY56" fmla="*/ 339292 h 6119813"/>
                <a:gd name="connsiteX57" fmla="*/ 667472 w 10621818"/>
                <a:gd name="connsiteY57" fmla="*/ 417946 h 6119813"/>
                <a:gd name="connsiteX58" fmla="*/ 0 w 10621818"/>
                <a:gd name="connsiteY5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400146 w 10586893"/>
                <a:gd name="connsiteY44" fmla="*/ 2046576 h 6119813"/>
                <a:gd name="connsiteX45" fmla="*/ 10076873 w 10586893"/>
                <a:gd name="connsiteY45" fmla="*/ 1898794 h 6119813"/>
                <a:gd name="connsiteX46" fmla="*/ 9929091 w 10586893"/>
                <a:gd name="connsiteY46" fmla="*/ 1667885 h 6119813"/>
                <a:gd name="connsiteX47" fmla="*/ 9947564 w 10586893"/>
                <a:gd name="connsiteY47" fmla="*/ 1344613 h 6119813"/>
                <a:gd name="connsiteX48" fmla="*/ 9873673 w 10586893"/>
                <a:gd name="connsiteY48" fmla="*/ 1141413 h 6119813"/>
                <a:gd name="connsiteX49" fmla="*/ 9605818 w 10586893"/>
                <a:gd name="connsiteY49" fmla="*/ 938213 h 6119813"/>
                <a:gd name="connsiteX50" fmla="*/ 9407092 w 10586893"/>
                <a:gd name="connsiteY50" fmla="*/ 676276 h 6119813"/>
                <a:gd name="connsiteX51" fmla="*/ 1366693 w 10586893"/>
                <a:gd name="connsiteY51" fmla="*/ 666751 h 6119813"/>
                <a:gd name="connsiteX52" fmla="*/ 1376218 w 10586893"/>
                <a:gd name="connsiteY52" fmla="*/ 0 h 6119813"/>
                <a:gd name="connsiteX53" fmla="*/ 803564 w 10586893"/>
                <a:gd name="connsiteY53" fmla="*/ 347085 h 6119813"/>
                <a:gd name="connsiteX54" fmla="*/ 859272 w 10586893"/>
                <a:gd name="connsiteY54" fmla="*/ 231775 h 6119813"/>
                <a:gd name="connsiteX55" fmla="*/ 793893 w 10586893"/>
                <a:gd name="connsiteY55" fmla="*/ 221096 h 6119813"/>
                <a:gd name="connsiteX56" fmla="*/ 739198 w 10586893"/>
                <a:gd name="connsiteY56" fmla="*/ 339292 h 6119813"/>
                <a:gd name="connsiteX57" fmla="*/ 667472 w 10586893"/>
                <a:gd name="connsiteY57" fmla="*/ 417946 h 6119813"/>
                <a:gd name="connsiteX58" fmla="*/ 0 w 10586893"/>
                <a:gd name="connsiteY5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400146 w 10586893"/>
                <a:gd name="connsiteY45" fmla="*/ 2046576 h 6119813"/>
                <a:gd name="connsiteX46" fmla="*/ 10076873 w 10586893"/>
                <a:gd name="connsiteY46" fmla="*/ 1898794 h 6119813"/>
                <a:gd name="connsiteX47" fmla="*/ 9929091 w 10586893"/>
                <a:gd name="connsiteY47" fmla="*/ 1667885 h 6119813"/>
                <a:gd name="connsiteX48" fmla="*/ 9947564 w 10586893"/>
                <a:gd name="connsiteY48" fmla="*/ 1344613 h 6119813"/>
                <a:gd name="connsiteX49" fmla="*/ 9873673 w 10586893"/>
                <a:gd name="connsiteY49" fmla="*/ 1141413 h 6119813"/>
                <a:gd name="connsiteX50" fmla="*/ 9605818 w 10586893"/>
                <a:gd name="connsiteY50" fmla="*/ 938213 h 6119813"/>
                <a:gd name="connsiteX51" fmla="*/ 9407092 w 10586893"/>
                <a:gd name="connsiteY51" fmla="*/ 676276 h 6119813"/>
                <a:gd name="connsiteX52" fmla="*/ 1366693 w 10586893"/>
                <a:gd name="connsiteY52" fmla="*/ 666751 h 6119813"/>
                <a:gd name="connsiteX53" fmla="*/ 1376218 w 10586893"/>
                <a:gd name="connsiteY53" fmla="*/ 0 h 6119813"/>
                <a:gd name="connsiteX54" fmla="*/ 803564 w 10586893"/>
                <a:gd name="connsiteY54" fmla="*/ 347085 h 6119813"/>
                <a:gd name="connsiteX55" fmla="*/ 859272 w 10586893"/>
                <a:gd name="connsiteY55" fmla="*/ 231775 h 6119813"/>
                <a:gd name="connsiteX56" fmla="*/ 793893 w 10586893"/>
                <a:gd name="connsiteY56" fmla="*/ 221096 h 6119813"/>
                <a:gd name="connsiteX57" fmla="*/ 739198 w 10586893"/>
                <a:gd name="connsiteY57" fmla="*/ 339292 h 6119813"/>
                <a:gd name="connsiteX58" fmla="*/ 667472 w 10586893"/>
                <a:gd name="connsiteY58" fmla="*/ 417946 h 6119813"/>
                <a:gd name="connsiteX59" fmla="*/ 0 w 10586893"/>
                <a:gd name="connsiteY5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076873 w 10586893"/>
                <a:gd name="connsiteY46" fmla="*/ 1898794 h 6119813"/>
                <a:gd name="connsiteX47" fmla="*/ 9929091 w 10586893"/>
                <a:gd name="connsiteY47" fmla="*/ 1667885 h 6119813"/>
                <a:gd name="connsiteX48" fmla="*/ 9947564 w 10586893"/>
                <a:gd name="connsiteY48" fmla="*/ 1344613 h 6119813"/>
                <a:gd name="connsiteX49" fmla="*/ 9873673 w 10586893"/>
                <a:gd name="connsiteY49" fmla="*/ 1141413 h 6119813"/>
                <a:gd name="connsiteX50" fmla="*/ 9605818 w 10586893"/>
                <a:gd name="connsiteY50" fmla="*/ 938213 h 6119813"/>
                <a:gd name="connsiteX51" fmla="*/ 9407092 w 10586893"/>
                <a:gd name="connsiteY51" fmla="*/ 676276 h 6119813"/>
                <a:gd name="connsiteX52" fmla="*/ 1366693 w 10586893"/>
                <a:gd name="connsiteY52" fmla="*/ 666751 h 6119813"/>
                <a:gd name="connsiteX53" fmla="*/ 1376218 w 10586893"/>
                <a:gd name="connsiteY53" fmla="*/ 0 h 6119813"/>
                <a:gd name="connsiteX54" fmla="*/ 803564 w 10586893"/>
                <a:gd name="connsiteY54" fmla="*/ 347085 h 6119813"/>
                <a:gd name="connsiteX55" fmla="*/ 859272 w 10586893"/>
                <a:gd name="connsiteY55" fmla="*/ 231775 h 6119813"/>
                <a:gd name="connsiteX56" fmla="*/ 793893 w 10586893"/>
                <a:gd name="connsiteY56" fmla="*/ 221096 h 6119813"/>
                <a:gd name="connsiteX57" fmla="*/ 739198 w 10586893"/>
                <a:gd name="connsiteY57" fmla="*/ 339292 h 6119813"/>
                <a:gd name="connsiteX58" fmla="*/ 667472 w 10586893"/>
                <a:gd name="connsiteY58" fmla="*/ 417946 h 6119813"/>
                <a:gd name="connsiteX59" fmla="*/ 0 w 10586893"/>
                <a:gd name="connsiteY5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076873 w 10586893"/>
                <a:gd name="connsiteY47" fmla="*/ 1898794 h 6119813"/>
                <a:gd name="connsiteX48" fmla="*/ 9929091 w 10586893"/>
                <a:gd name="connsiteY48" fmla="*/ 1667885 h 6119813"/>
                <a:gd name="connsiteX49" fmla="*/ 9947564 w 10586893"/>
                <a:gd name="connsiteY49" fmla="*/ 1344613 h 6119813"/>
                <a:gd name="connsiteX50" fmla="*/ 9873673 w 10586893"/>
                <a:gd name="connsiteY50" fmla="*/ 1141413 h 6119813"/>
                <a:gd name="connsiteX51" fmla="*/ 9605818 w 10586893"/>
                <a:gd name="connsiteY51" fmla="*/ 938213 h 6119813"/>
                <a:gd name="connsiteX52" fmla="*/ 9407092 w 10586893"/>
                <a:gd name="connsiteY52" fmla="*/ 676276 h 6119813"/>
                <a:gd name="connsiteX53" fmla="*/ 1366693 w 10586893"/>
                <a:gd name="connsiteY53" fmla="*/ 666751 h 6119813"/>
                <a:gd name="connsiteX54" fmla="*/ 1376218 w 10586893"/>
                <a:gd name="connsiteY54" fmla="*/ 0 h 6119813"/>
                <a:gd name="connsiteX55" fmla="*/ 803564 w 10586893"/>
                <a:gd name="connsiteY55" fmla="*/ 347085 h 6119813"/>
                <a:gd name="connsiteX56" fmla="*/ 859272 w 10586893"/>
                <a:gd name="connsiteY56" fmla="*/ 231775 h 6119813"/>
                <a:gd name="connsiteX57" fmla="*/ 793893 w 10586893"/>
                <a:gd name="connsiteY57" fmla="*/ 221096 h 6119813"/>
                <a:gd name="connsiteX58" fmla="*/ 739198 w 10586893"/>
                <a:gd name="connsiteY58" fmla="*/ 339292 h 6119813"/>
                <a:gd name="connsiteX59" fmla="*/ 667472 w 10586893"/>
                <a:gd name="connsiteY59" fmla="*/ 417946 h 6119813"/>
                <a:gd name="connsiteX60" fmla="*/ 0 w 10586893"/>
                <a:gd name="connsiteY60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076873 w 10586893"/>
                <a:gd name="connsiteY48" fmla="*/ 1898794 h 6119813"/>
                <a:gd name="connsiteX49" fmla="*/ 9929091 w 10586893"/>
                <a:gd name="connsiteY49" fmla="*/ 1667885 h 6119813"/>
                <a:gd name="connsiteX50" fmla="*/ 9947564 w 10586893"/>
                <a:gd name="connsiteY50" fmla="*/ 1344613 h 6119813"/>
                <a:gd name="connsiteX51" fmla="*/ 9873673 w 10586893"/>
                <a:gd name="connsiteY51" fmla="*/ 1141413 h 6119813"/>
                <a:gd name="connsiteX52" fmla="*/ 9605818 w 10586893"/>
                <a:gd name="connsiteY52" fmla="*/ 938213 h 6119813"/>
                <a:gd name="connsiteX53" fmla="*/ 9407092 w 10586893"/>
                <a:gd name="connsiteY53" fmla="*/ 676276 h 6119813"/>
                <a:gd name="connsiteX54" fmla="*/ 1366693 w 10586893"/>
                <a:gd name="connsiteY54" fmla="*/ 666751 h 6119813"/>
                <a:gd name="connsiteX55" fmla="*/ 1376218 w 10586893"/>
                <a:gd name="connsiteY55" fmla="*/ 0 h 6119813"/>
                <a:gd name="connsiteX56" fmla="*/ 803564 w 10586893"/>
                <a:gd name="connsiteY56" fmla="*/ 347085 h 6119813"/>
                <a:gd name="connsiteX57" fmla="*/ 859272 w 10586893"/>
                <a:gd name="connsiteY57" fmla="*/ 231775 h 6119813"/>
                <a:gd name="connsiteX58" fmla="*/ 793893 w 10586893"/>
                <a:gd name="connsiteY58" fmla="*/ 221096 h 6119813"/>
                <a:gd name="connsiteX59" fmla="*/ 739198 w 10586893"/>
                <a:gd name="connsiteY59" fmla="*/ 339292 h 6119813"/>
                <a:gd name="connsiteX60" fmla="*/ 667472 w 10586893"/>
                <a:gd name="connsiteY60" fmla="*/ 417946 h 6119813"/>
                <a:gd name="connsiteX61" fmla="*/ 0 w 10586893"/>
                <a:gd name="connsiteY6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076873 w 10586893"/>
                <a:gd name="connsiteY49" fmla="*/ 1898794 h 6119813"/>
                <a:gd name="connsiteX50" fmla="*/ 9929091 w 10586893"/>
                <a:gd name="connsiteY50" fmla="*/ 1667885 h 6119813"/>
                <a:gd name="connsiteX51" fmla="*/ 9947564 w 10586893"/>
                <a:gd name="connsiteY51" fmla="*/ 1344613 h 6119813"/>
                <a:gd name="connsiteX52" fmla="*/ 9873673 w 10586893"/>
                <a:gd name="connsiteY52" fmla="*/ 1141413 h 6119813"/>
                <a:gd name="connsiteX53" fmla="*/ 9605818 w 10586893"/>
                <a:gd name="connsiteY53" fmla="*/ 938213 h 6119813"/>
                <a:gd name="connsiteX54" fmla="*/ 9407092 w 10586893"/>
                <a:gd name="connsiteY54" fmla="*/ 676276 h 6119813"/>
                <a:gd name="connsiteX55" fmla="*/ 1366693 w 10586893"/>
                <a:gd name="connsiteY55" fmla="*/ 666751 h 6119813"/>
                <a:gd name="connsiteX56" fmla="*/ 1376218 w 10586893"/>
                <a:gd name="connsiteY56" fmla="*/ 0 h 6119813"/>
                <a:gd name="connsiteX57" fmla="*/ 803564 w 10586893"/>
                <a:gd name="connsiteY57" fmla="*/ 347085 h 6119813"/>
                <a:gd name="connsiteX58" fmla="*/ 859272 w 10586893"/>
                <a:gd name="connsiteY58" fmla="*/ 231775 h 6119813"/>
                <a:gd name="connsiteX59" fmla="*/ 793893 w 10586893"/>
                <a:gd name="connsiteY59" fmla="*/ 221096 h 6119813"/>
                <a:gd name="connsiteX60" fmla="*/ 739198 w 10586893"/>
                <a:gd name="connsiteY60" fmla="*/ 339292 h 6119813"/>
                <a:gd name="connsiteX61" fmla="*/ 667472 w 10586893"/>
                <a:gd name="connsiteY61" fmla="*/ 417946 h 6119813"/>
                <a:gd name="connsiteX62" fmla="*/ 0 w 10586893"/>
                <a:gd name="connsiteY62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898794 h 6119813"/>
                <a:gd name="connsiteX51" fmla="*/ 9929091 w 10586893"/>
                <a:gd name="connsiteY51" fmla="*/ 1667885 h 6119813"/>
                <a:gd name="connsiteX52" fmla="*/ 9947564 w 10586893"/>
                <a:gd name="connsiteY52" fmla="*/ 1344613 h 6119813"/>
                <a:gd name="connsiteX53" fmla="*/ 9873673 w 10586893"/>
                <a:gd name="connsiteY53" fmla="*/ 1141413 h 6119813"/>
                <a:gd name="connsiteX54" fmla="*/ 9605818 w 10586893"/>
                <a:gd name="connsiteY54" fmla="*/ 938213 h 6119813"/>
                <a:gd name="connsiteX55" fmla="*/ 9407092 w 10586893"/>
                <a:gd name="connsiteY55" fmla="*/ 676276 h 6119813"/>
                <a:gd name="connsiteX56" fmla="*/ 1366693 w 10586893"/>
                <a:gd name="connsiteY56" fmla="*/ 666751 h 6119813"/>
                <a:gd name="connsiteX57" fmla="*/ 1376218 w 10586893"/>
                <a:gd name="connsiteY57" fmla="*/ 0 h 6119813"/>
                <a:gd name="connsiteX58" fmla="*/ 803564 w 10586893"/>
                <a:gd name="connsiteY58" fmla="*/ 347085 h 6119813"/>
                <a:gd name="connsiteX59" fmla="*/ 859272 w 10586893"/>
                <a:gd name="connsiteY59" fmla="*/ 231775 h 6119813"/>
                <a:gd name="connsiteX60" fmla="*/ 793893 w 10586893"/>
                <a:gd name="connsiteY60" fmla="*/ 221096 h 6119813"/>
                <a:gd name="connsiteX61" fmla="*/ 739198 w 10586893"/>
                <a:gd name="connsiteY61" fmla="*/ 339292 h 6119813"/>
                <a:gd name="connsiteX62" fmla="*/ 667472 w 10586893"/>
                <a:gd name="connsiteY62" fmla="*/ 417946 h 6119813"/>
                <a:gd name="connsiteX63" fmla="*/ 0 w 10586893"/>
                <a:gd name="connsiteY6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29091 w 10586893"/>
                <a:gd name="connsiteY51" fmla="*/ 1667885 h 6119813"/>
                <a:gd name="connsiteX52" fmla="*/ 9947564 w 10586893"/>
                <a:gd name="connsiteY52" fmla="*/ 1344613 h 6119813"/>
                <a:gd name="connsiteX53" fmla="*/ 9873673 w 10586893"/>
                <a:gd name="connsiteY53" fmla="*/ 1141413 h 6119813"/>
                <a:gd name="connsiteX54" fmla="*/ 9605818 w 10586893"/>
                <a:gd name="connsiteY54" fmla="*/ 938213 h 6119813"/>
                <a:gd name="connsiteX55" fmla="*/ 9407092 w 10586893"/>
                <a:gd name="connsiteY55" fmla="*/ 676276 h 6119813"/>
                <a:gd name="connsiteX56" fmla="*/ 1366693 w 10586893"/>
                <a:gd name="connsiteY56" fmla="*/ 666751 h 6119813"/>
                <a:gd name="connsiteX57" fmla="*/ 1376218 w 10586893"/>
                <a:gd name="connsiteY57" fmla="*/ 0 h 6119813"/>
                <a:gd name="connsiteX58" fmla="*/ 803564 w 10586893"/>
                <a:gd name="connsiteY58" fmla="*/ 347085 h 6119813"/>
                <a:gd name="connsiteX59" fmla="*/ 859272 w 10586893"/>
                <a:gd name="connsiteY59" fmla="*/ 231775 h 6119813"/>
                <a:gd name="connsiteX60" fmla="*/ 793893 w 10586893"/>
                <a:gd name="connsiteY60" fmla="*/ 221096 h 6119813"/>
                <a:gd name="connsiteX61" fmla="*/ 739198 w 10586893"/>
                <a:gd name="connsiteY61" fmla="*/ 339292 h 6119813"/>
                <a:gd name="connsiteX62" fmla="*/ 667472 w 10586893"/>
                <a:gd name="connsiteY62" fmla="*/ 417946 h 6119813"/>
                <a:gd name="connsiteX63" fmla="*/ 0 w 10586893"/>
                <a:gd name="connsiteY6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29091 w 10586893"/>
                <a:gd name="connsiteY52" fmla="*/ 1667885 h 6119813"/>
                <a:gd name="connsiteX53" fmla="*/ 9947564 w 10586893"/>
                <a:gd name="connsiteY53" fmla="*/ 1344613 h 6119813"/>
                <a:gd name="connsiteX54" fmla="*/ 9873673 w 10586893"/>
                <a:gd name="connsiteY54" fmla="*/ 1141413 h 6119813"/>
                <a:gd name="connsiteX55" fmla="*/ 9605818 w 10586893"/>
                <a:gd name="connsiteY55" fmla="*/ 938213 h 6119813"/>
                <a:gd name="connsiteX56" fmla="*/ 9407092 w 10586893"/>
                <a:gd name="connsiteY56" fmla="*/ 676276 h 6119813"/>
                <a:gd name="connsiteX57" fmla="*/ 1366693 w 10586893"/>
                <a:gd name="connsiteY57" fmla="*/ 666751 h 6119813"/>
                <a:gd name="connsiteX58" fmla="*/ 1376218 w 10586893"/>
                <a:gd name="connsiteY58" fmla="*/ 0 h 6119813"/>
                <a:gd name="connsiteX59" fmla="*/ 803564 w 10586893"/>
                <a:gd name="connsiteY59" fmla="*/ 347085 h 6119813"/>
                <a:gd name="connsiteX60" fmla="*/ 859272 w 10586893"/>
                <a:gd name="connsiteY60" fmla="*/ 231775 h 6119813"/>
                <a:gd name="connsiteX61" fmla="*/ 793893 w 10586893"/>
                <a:gd name="connsiteY61" fmla="*/ 221096 h 6119813"/>
                <a:gd name="connsiteX62" fmla="*/ 739198 w 10586893"/>
                <a:gd name="connsiteY62" fmla="*/ 339292 h 6119813"/>
                <a:gd name="connsiteX63" fmla="*/ 667472 w 10586893"/>
                <a:gd name="connsiteY63" fmla="*/ 417946 h 6119813"/>
                <a:gd name="connsiteX64" fmla="*/ 0 w 10586893"/>
                <a:gd name="connsiteY6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10041 w 10586893"/>
                <a:gd name="connsiteY52" fmla="*/ 1613910 h 6119813"/>
                <a:gd name="connsiteX53" fmla="*/ 9947564 w 10586893"/>
                <a:gd name="connsiteY53" fmla="*/ 1344613 h 6119813"/>
                <a:gd name="connsiteX54" fmla="*/ 9873673 w 10586893"/>
                <a:gd name="connsiteY54" fmla="*/ 1141413 h 6119813"/>
                <a:gd name="connsiteX55" fmla="*/ 9605818 w 10586893"/>
                <a:gd name="connsiteY55" fmla="*/ 938213 h 6119813"/>
                <a:gd name="connsiteX56" fmla="*/ 9407092 w 10586893"/>
                <a:gd name="connsiteY56" fmla="*/ 676276 h 6119813"/>
                <a:gd name="connsiteX57" fmla="*/ 1366693 w 10586893"/>
                <a:gd name="connsiteY57" fmla="*/ 666751 h 6119813"/>
                <a:gd name="connsiteX58" fmla="*/ 1376218 w 10586893"/>
                <a:gd name="connsiteY58" fmla="*/ 0 h 6119813"/>
                <a:gd name="connsiteX59" fmla="*/ 803564 w 10586893"/>
                <a:gd name="connsiteY59" fmla="*/ 347085 h 6119813"/>
                <a:gd name="connsiteX60" fmla="*/ 859272 w 10586893"/>
                <a:gd name="connsiteY60" fmla="*/ 231775 h 6119813"/>
                <a:gd name="connsiteX61" fmla="*/ 793893 w 10586893"/>
                <a:gd name="connsiteY61" fmla="*/ 221096 h 6119813"/>
                <a:gd name="connsiteX62" fmla="*/ 739198 w 10586893"/>
                <a:gd name="connsiteY62" fmla="*/ 339292 h 6119813"/>
                <a:gd name="connsiteX63" fmla="*/ 667472 w 10586893"/>
                <a:gd name="connsiteY63" fmla="*/ 417946 h 6119813"/>
                <a:gd name="connsiteX64" fmla="*/ 0 w 10586893"/>
                <a:gd name="connsiteY6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10041 w 10586893"/>
                <a:gd name="connsiteY52" fmla="*/ 161391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73673 w 10586893"/>
                <a:gd name="connsiteY56" fmla="*/ 1141413 h 6119813"/>
                <a:gd name="connsiteX57" fmla="*/ 9605818 w 10586893"/>
                <a:gd name="connsiteY57" fmla="*/ 938213 h 6119813"/>
                <a:gd name="connsiteX58" fmla="*/ 9407092 w 10586893"/>
                <a:gd name="connsiteY58" fmla="*/ 676276 h 6119813"/>
                <a:gd name="connsiteX59" fmla="*/ 1366693 w 10586893"/>
                <a:gd name="connsiteY59" fmla="*/ 666751 h 6119813"/>
                <a:gd name="connsiteX60" fmla="*/ 1376218 w 10586893"/>
                <a:gd name="connsiteY60" fmla="*/ 0 h 6119813"/>
                <a:gd name="connsiteX61" fmla="*/ 803564 w 10586893"/>
                <a:gd name="connsiteY61" fmla="*/ 347085 h 6119813"/>
                <a:gd name="connsiteX62" fmla="*/ 859272 w 10586893"/>
                <a:gd name="connsiteY62" fmla="*/ 231775 h 6119813"/>
                <a:gd name="connsiteX63" fmla="*/ 793893 w 10586893"/>
                <a:gd name="connsiteY63" fmla="*/ 221096 h 6119813"/>
                <a:gd name="connsiteX64" fmla="*/ 739198 w 10586893"/>
                <a:gd name="connsiteY64" fmla="*/ 339292 h 6119813"/>
                <a:gd name="connsiteX65" fmla="*/ 667472 w 10586893"/>
                <a:gd name="connsiteY65" fmla="*/ 417946 h 6119813"/>
                <a:gd name="connsiteX66" fmla="*/ 0 w 10586893"/>
                <a:gd name="connsiteY66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605818 w 10586893"/>
                <a:gd name="connsiteY57" fmla="*/ 938213 h 6119813"/>
                <a:gd name="connsiteX58" fmla="*/ 9407092 w 10586893"/>
                <a:gd name="connsiteY58" fmla="*/ 676276 h 6119813"/>
                <a:gd name="connsiteX59" fmla="*/ 1366693 w 10586893"/>
                <a:gd name="connsiteY59" fmla="*/ 666751 h 6119813"/>
                <a:gd name="connsiteX60" fmla="*/ 1376218 w 10586893"/>
                <a:gd name="connsiteY60" fmla="*/ 0 h 6119813"/>
                <a:gd name="connsiteX61" fmla="*/ 803564 w 10586893"/>
                <a:gd name="connsiteY61" fmla="*/ 347085 h 6119813"/>
                <a:gd name="connsiteX62" fmla="*/ 859272 w 10586893"/>
                <a:gd name="connsiteY62" fmla="*/ 231775 h 6119813"/>
                <a:gd name="connsiteX63" fmla="*/ 793893 w 10586893"/>
                <a:gd name="connsiteY63" fmla="*/ 221096 h 6119813"/>
                <a:gd name="connsiteX64" fmla="*/ 739198 w 10586893"/>
                <a:gd name="connsiteY64" fmla="*/ 339292 h 6119813"/>
                <a:gd name="connsiteX65" fmla="*/ 667472 w 10586893"/>
                <a:gd name="connsiteY65" fmla="*/ 417946 h 6119813"/>
                <a:gd name="connsiteX66" fmla="*/ 0 w 10586893"/>
                <a:gd name="connsiteY66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07092 w 10586893"/>
                <a:gd name="connsiteY59" fmla="*/ 676276 h 6119813"/>
                <a:gd name="connsiteX60" fmla="*/ 1366693 w 10586893"/>
                <a:gd name="connsiteY60" fmla="*/ 666751 h 6119813"/>
                <a:gd name="connsiteX61" fmla="*/ 1376218 w 10586893"/>
                <a:gd name="connsiteY61" fmla="*/ 0 h 6119813"/>
                <a:gd name="connsiteX62" fmla="*/ 803564 w 10586893"/>
                <a:gd name="connsiteY62" fmla="*/ 347085 h 6119813"/>
                <a:gd name="connsiteX63" fmla="*/ 859272 w 10586893"/>
                <a:gd name="connsiteY63" fmla="*/ 231775 h 6119813"/>
                <a:gd name="connsiteX64" fmla="*/ 793893 w 10586893"/>
                <a:gd name="connsiteY64" fmla="*/ 221096 h 6119813"/>
                <a:gd name="connsiteX65" fmla="*/ 739198 w 10586893"/>
                <a:gd name="connsiteY65" fmla="*/ 339292 h 6119813"/>
                <a:gd name="connsiteX66" fmla="*/ 667472 w 10586893"/>
                <a:gd name="connsiteY66" fmla="*/ 417946 h 6119813"/>
                <a:gd name="connsiteX67" fmla="*/ 0 w 10586893"/>
                <a:gd name="connsiteY67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50531 w 10586893"/>
                <a:gd name="connsiteY59" fmla="*/ 789421 h 6119813"/>
                <a:gd name="connsiteX60" fmla="*/ 9407092 w 10586893"/>
                <a:gd name="connsiteY60" fmla="*/ 676276 h 6119813"/>
                <a:gd name="connsiteX61" fmla="*/ 1366693 w 10586893"/>
                <a:gd name="connsiteY61" fmla="*/ 666751 h 6119813"/>
                <a:gd name="connsiteX62" fmla="*/ 1376218 w 10586893"/>
                <a:gd name="connsiteY62" fmla="*/ 0 h 6119813"/>
                <a:gd name="connsiteX63" fmla="*/ 803564 w 10586893"/>
                <a:gd name="connsiteY63" fmla="*/ 347085 h 6119813"/>
                <a:gd name="connsiteX64" fmla="*/ 859272 w 10586893"/>
                <a:gd name="connsiteY64" fmla="*/ 231775 h 6119813"/>
                <a:gd name="connsiteX65" fmla="*/ 793893 w 10586893"/>
                <a:gd name="connsiteY65" fmla="*/ 221096 h 6119813"/>
                <a:gd name="connsiteX66" fmla="*/ 739198 w 10586893"/>
                <a:gd name="connsiteY66" fmla="*/ 339292 h 6119813"/>
                <a:gd name="connsiteX67" fmla="*/ 667472 w 10586893"/>
                <a:gd name="connsiteY67" fmla="*/ 417946 h 6119813"/>
                <a:gd name="connsiteX68" fmla="*/ 0 w 10586893"/>
                <a:gd name="connsiteY6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98156 w 10586893"/>
                <a:gd name="connsiteY59" fmla="*/ 776721 h 6119813"/>
                <a:gd name="connsiteX60" fmla="*/ 9450531 w 10586893"/>
                <a:gd name="connsiteY60" fmla="*/ 789421 h 6119813"/>
                <a:gd name="connsiteX61" fmla="*/ 9407092 w 10586893"/>
                <a:gd name="connsiteY61" fmla="*/ 676276 h 6119813"/>
                <a:gd name="connsiteX62" fmla="*/ 1366693 w 10586893"/>
                <a:gd name="connsiteY62" fmla="*/ 666751 h 6119813"/>
                <a:gd name="connsiteX63" fmla="*/ 1376218 w 10586893"/>
                <a:gd name="connsiteY63" fmla="*/ 0 h 6119813"/>
                <a:gd name="connsiteX64" fmla="*/ 803564 w 10586893"/>
                <a:gd name="connsiteY64" fmla="*/ 347085 h 6119813"/>
                <a:gd name="connsiteX65" fmla="*/ 859272 w 10586893"/>
                <a:gd name="connsiteY65" fmla="*/ 231775 h 6119813"/>
                <a:gd name="connsiteX66" fmla="*/ 793893 w 10586893"/>
                <a:gd name="connsiteY66" fmla="*/ 221096 h 6119813"/>
                <a:gd name="connsiteX67" fmla="*/ 739198 w 10586893"/>
                <a:gd name="connsiteY67" fmla="*/ 339292 h 6119813"/>
                <a:gd name="connsiteX68" fmla="*/ 667472 w 10586893"/>
                <a:gd name="connsiteY68" fmla="*/ 417946 h 6119813"/>
                <a:gd name="connsiteX69" fmla="*/ 0 w 10586893"/>
                <a:gd name="connsiteY6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555018 w 10586893"/>
                <a:gd name="connsiteY58" fmla="*/ 976313 h 6119813"/>
                <a:gd name="connsiteX59" fmla="*/ 9498156 w 10586893"/>
                <a:gd name="connsiteY59" fmla="*/ 776721 h 6119813"/>
                <a:gd name="connsiteX60" fmla="*/ 9450531 w 10586893"/>
                <a:gd name="connsiteY60" fmla="*/ 789421 h 6119813"/>
                <a:gd name="connsiteX61" fmla="*/ 9407092 w 10586893"/>
                <a:gd name="connsiteY61" fmla="*/ 676276 h 6119813"/>
                <a:gd name="connsiteX62" fmla="*/ 1366693 w 10586893"/>
                <a:gd name="connsiteY62" fmla="*/ 666751 h 6119813"/>
                <a:gd name="connsiteX63" fmla="*/ 1376218 w 10586893"/>
                <a:gd name="connsiteY63" fmla="*/ 0 h 6119813"/>
                <a:gd name="connsiteX64" fmla="*/ 803564 w 10586893"/>
                <a:gd name="connsiteY64" fmla="*/ 347085 h 6119813"/>
                <a:gd name="connsiteX65" fmla="*/ 859272 w 10586893"/>
                <a:gd name="connsiteY65" fmla="*/ 231775 h 6119813"/>
                <a:gd name="connsiteX66" fmla="*/ 793893 w 10586893"/>
                <a:gd name="connsiteY66" fmla="*/ 221096 h 6119813"/>
                <a:gd name="connsiteX67" fmla="*/ 739198 w 10586893"/>
                <a:gd name="connsiteY67" fmla="*/ 339292 h 6119813"/>
                <a:gd name="connsiteX68" fmla="*/ 667472 w 10586893"/>
                <a:gd name="connsiteY68" fmla="*/ 417946 h 6119813"/>
                <a:gd name="connsiteX69" fmla="*/ 0 w 10586893"/>
                <a:gd name="connsiteY6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91831 w 10586893"/>
                <a:gd name="connsiteY58" fmla="*/ 979921 h 6119813"/>
                <a:gd name="connsiteX59" fmla="*/ 9555018 w 10586893"/>
                <a:gd name="connsiteY59" fmla="*/ 976313 h 6119813"/>
                <a:gd name="connsiteX60" fmla="*/ 9498156 w 10586893"/>
                <a:gd name="connsiteY60" fmla="*/ 776721 h 6119813"/>
                <a:gd name="connsiteX61" fmla="*/ 9450531 w 10586893"/>
                <a:gd name="connsiteY61" fmla="*/ 789421 h 6119813"/>
                <a:gd name="connsiteX62" fmla="*/ 9407092 w 10586893"/>
                <a:gd name="connsiteY62" fmla="*/ 676276 h 6119813"/>
                <a:gd name="connsiteX63" fmla="*/ 1366693 w 10586893"/>
                <a:gd name="connsiteY63" fmla="*/ 666751 h 6119813"/>
                <a:gd name="connsiteX64" fmla="*/ 1376218 w 10586893"/>
                <a:gd name="connsiteY64" fmla="*/ 0 h 6119813"/>
                <a:gd name="connsiteX65" fmla="*/ 803564 w 10586893"/>
                <a:gd name="connsiteY65" fmla="*/ 347085 h 6119813"/>
                <a:gd name="connsiteX66" fmla="*/ 859272 w 10586893"/>
                <a:gd name="connsiteY66" fmla="*/ 231775 h 6119813"/>
                <a:gd name="connsiteX67" fmla="*/ 793893 w 10586893"/>
                <a:gd name="connsiteY67" fmla="*/ 221096 h 6119813"/>
                <a:gd name="connsiteX68" fmla="*/ 739198 w 10586893"/>
                <a:gd name="connsiteY68" fmla="*/ 339292 h 6119813"/>
                <a:gd name="connsiteX69" fmla="*/ 667472 w 10586893"/>
                <a:gd name="connsiteY69" fmla="*/ 417946 h 6119813"/>
                <a:gd name="connsiteX70" fmla="*/ 0 w 10586893"/>
                <a:gd name="connsiteY70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818831 w 10586893"/>
                <a:gd name="connsiteY58" fmla="*/ 1046596 h 6119813"/>
                <a:gd name="connsiteX59" fmla="*/ 9691831 w 10586893"/>
                <a:gd name="connsiteY59" fmla="*/ 979921 h 6119813"/>
                <a:gd name="connsiteX60" fmla="*/ 9555018 w 10586893"/>
                <a:gd name="connsiteY60" fmla="*/ 976313 h 6119813"/>
                <a:gd name="connsiteX61" fmla="*/ 9498156 w 10586893"/>
                <a:gd name="connsiteY61" fmla="*/ 776721 h 6119813"/>
                <a:gd name="connsiteX62" fmla="*/ 9450531 w 10586893"/>
                <a:gd name="connsiteY62" fmla="*/ 789421 h 6119813"/>
                <a:gd name="connsiteX63" fmla="*/ 9407092 w 10586893"/>
                <a:gd name="connsiteY63" fmla="*/ 676276 h 6119813"/>
                <a:gd name="connsiteX64" fmla="*/ 1366693 w 10586893"/>
                <a:gd name="connsiteY64" fmla="*/ 666751 h 6119813"/>
                <a:gd name="connsiteX65" fmla="*/ 1376218 w 10586893"/>
                <a:gd name="connsiteY65" fmla="*/ 0 h 6119813"/>
                <a:gd name="connsiteX66" fmla="*/ 803564 w 10586893"/>
                <a:gd name="connsiteY66" fmla="*/ 347085 h 6119813"/>
                <a:gd name="connsiteX67" fmla="*/ 859272 w 10586893"/>
                <a:gd name="connsiteY67" fmla="*/ 231775 h 6119813"/>
                <a:gd name="connsiteX68" fmla="*/ 793893 w 10586893"/>
                <a:gd name="connsiteY68" fmla="*/ 221096 h 6119813"/>
                <a:gd name="connsiteX69" fmla="*/ 739198 w 10586893"/>
                <a:gd name="connsiteY69" fmla="*/ 339292 h 6119813"/>
                <a:gd name="connsiteX70" fmla="*/ 667472 w 10586893"/>
                <a:gd name="connsiteY70" fmla="*/ 417946 h 6119813"/>
                <a:gd name="connsiteX71" fmla="*/ 0 w 10586893"/>
                <a:gd name="connsiteY7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046596 h 6119813"/>
                <a:gd name="connsiteX59" fmla="*/ 9691831 w 10586893"/>
                <a:gd name="connsiteY59" fmla="*/ 979921 h 6119813"/>
                <a:gd name="connsiteX60" fmla="*/ 9555018 w 10586893"/>
                <a:gd name="connsiteY60" fmla="*/ 976313 h 6119813"/>
                <a:gd name="connsiteX61" fmla="*/ 9498156 w 10586893"/>
                <a:gd name="connsiteY61" fmla="*/ 776721 h 6119813"/>
                <a:gd name="connsiteX62" fmla="*/ 9450531 w 10586893"/>
                <a:gd name="connsiteY62" fmla="*/ 789421 h 6119813"/>
                <a:gd name="connsiteX63" fmla="*/ 9407092 w 10586893"/>
                <a:gd name="connsiteY63" fmla="*/ 676276 h 6119813"/>
                <a:gd name="connsiteX64" fmla="*/ 1366693 w 10586893"/>
                <a:gd name="connsiteY64" fmla="*/ 666751 h 6119813"/>
                <a:gd name="connsiteX65" fmla="*/ 1376218 w 10586893"/>
                <a:gd name="connsiteY65" fmla="*/ 0 h 6119813"/>
                <a:gd name="connsiteX66" fmla="*/ 803564 w 10586893"/>
                <a:gd name="connsiteY66" fmla="*/ 347085 h 6119813"/>
                <a:gd name="connsiteX67" fmla="*/ 859272 w 10586893"/>
                <a:gd name="connsiteY67" fmla="*/ 231775 h 6119813"/>
                <a:gd name="connsiteX68" fmla="*/ 793893 w 10586893"/>
                <a:gd name="connsiteY68" fmla="*/ 221096 h 6119813"/>
                <a:gd name="connsiteX69" fmla="*/ 739198 w 10586893"/>
                <a:gd name="connsiteY69" fmla="*/ 339292 h 6119813"/>
                <a:gd name="connsiteX70" fmla="*/ 667472 w 10586893"/>
                <a:gd name="connsiteY70" fmla="*/ 417946 h 6119813"/>
                <a:gd name="connsiteX71" fmla="*/ 0 w 10586893"/>
                <a:gd name="connsiteY7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691831 w 10586893"/>
                <a:gd name="connsiteY60" fmla="*/ 979921 h 6119813"/>
                <a:gd name="connsiteX61" fmla="*/ 9555018 w 10586893"/>
                <a:gd name="connsiteY61" fmla="*/ 976313 h 6119813"/>
                <a:gd name="connsiteX62" fmla="*/ 9498156 w 10586893"/>
                <a:gd name="connsiteY62" fmla="*/ 776721 h 6119813"/>
                <a:gd name="connsiteX63" fmla="*/ 9450531 w 10586893"/>
                <a:gd name="connsiteY63" fmla="*/ 789421 h 6119813"/>
                <a:gd name="connsiteX64" fmla="*/ 9407092 w 10586893"/>
                <a:gd name="connsiteY64" fmla="*/ 676276 h 6119813"/>
                <a:gd name="connsiteX65" fmla="*/ 1366693 w 10586893"/>
                <a:gd name="connsiteY65" fmla="*/ 666751 h 6119813"/>
                <a:gd name="connsiteX66" fmla="*/ 1376218 w 10586893"/>
                <a:gd name="connsiteY66" fmla="*/ 0 h 6119813"/>
                <a:gd name="connsiteX67" fmla="*/ 803564 w 10586893"/>
                <a:gd name="connsiteY67" fmla="*/ 347085 h 6119813"/>
                <a:gd name="connsiteX68" fmla="*/ 859272 w 10586893"/>
                <a:gd name="connsiteY68" fmla="*/ 231775 h 6119813"/>
                <a:gd name="connsiteX69" fmla="*/ 793893 w 10586893"/>
                <a:gd name="connsiteY69" fmla="*/ 221096 h 6119813"/>
                <a:gd name="connsiteX70" fmla="*/ 739198 w 10586893"/>
                <a:gd name="connsiteY70" fmla="*/ 339292 h 6119813"/>
                <a:gd name="connsiteX71" fmla="*/ 667472 w 10586893"/>
                <a:gd name="connsiteY71" fmla="*/ 417946 h 6119813"/>
                <a:gd name="connsiteX72" fmla="*/ 0 w 10586893"/>
                <a:gd name="connsiteY72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733106 w 10586893"/>
                <a:gd name="connsiteY60" fmla="*/ 1037071 h 6119813"/>
                <a:gd name="connsiteX61" fmla="*/ 9691831 w 10586893"/>
                <a:gd name="connsiteY61" fmla="*/ 979921 h 6119813"/>
                <a:gd name="connsiteX62" fmla="*/ 9555018 w 10586893"/>
                <a:gd name="connsiteY62" fmla="*/ 976313 h 6119813"/>
                <a:gd name="connsiteX63" fmla="*/ 9498156 w 10586893"/>
                <a:gd name="connsiteY63" fmla="*/ 776721 h 6119813"/>
                <a:gd name="connsiteX64" fmla="*/ 9450531 w 10586893"/>
                <a:gd name="connsiteY64" fmla="*/ 789421 h 6119813"/>
                <a:gd name="connsiteX65" fmla="*/ 9407092 w 10586893"/>
                <a:gd name="connsiteY65" fmla="*/ 676276 h 6119813"/>
                <a:gd name="connsiteX66" fmla="*/ 1366693 w 10586893"/>
                <a:gd name="connsiteY66" fmla="*/ 666751 h 6119813"/>
                <a:gd name="connsiteX67" fmla="*/ 1376218 w 10586893"/>
                <a:gd name="connsiteY67" fmla="*/ 0 h 6119813"/>
                <a:gd name="connsiteX68" fmla="*/ 803564 w 10586893"/>
                <a:gd name="connsiteY68" fmla="*/ 347085 h 6119813"/>
                <a:gd name="connsiteX69" fmla="*/ 859272 w 10586893"/>
                <a:gd name="connsiteY69" fmla="*/ 231775 h 6119813"/>
                <a:gd name="connsiteX70" fmla="*/ 793893 w 10586893"/>
                <a:gd name="connsiteY70" fmla="*/ 221096 h 6119813"/>
                <a:gd name="connsiteX71" fmla="*/ 739198 w 10586893"/>
                <a:gd name="connsiteY71" fmla="*/ 339292 h 6119813"/>
                <a:gd name="connsiteX72" fmla="*/ 667472 w 10586893"/>
                <a:gd name="connsiteY72" fmla="*/ 417946 h 6119813"/>
                <a:gd name="connsiteX73" fmla="*/ 0 w 10586893"/>
                <a:gd name="connsiteY7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733106 w 10586893"/>
                <a:gd name="connsiteY60" fmla="*/ 1037071 h 6119813"/>
                <a:gd name="connsiteX61" fmla="*/ 9691831 w 10586893"/>
                <a:gd name="connsiteY61" fmla="*/ 979921 h 6119813"/>
                <a:gd name="connsiteX62" fmla="*/ 9609281 w 10586893"/>
                <a:gd name="connsiteY62" fmla="*/ 1011671 h 6119813"/>
                <a:gd name="connsiteX63" fmla="*/ 9555018 w 10586893"/>
                <a:gd name="connsiteY63" fmla="*/ 976313 h 6119813"/>
                <a:gd name="connsiteX64" fmla="*/ 9498156 w 10586893"/>
                <a:gd name="connsiteY64" fmla="*/ 776721 h 6119813"/>
                <a:gd name="connsiteX65" fmla="*/ 9450531 w 10586893"/>
                <a:gd name="connsiteY65" fmla="*/ 789421 h 6119813"/>
                <a:gd name="connsiteX66" fmla="*/ 9407092 w 10586893"/>
                <a:gd name="connsiteY66" fmla="*/ 676276 h 6119813"/>
                <a:gd name="connsiteX67" fmla="*/ 1366693 w 10586893"/>
                <a:gd name="connsiteY67" fmla="*/ 666751 h 6119813"/>
                <a:gd name="connsiteX68" fmla="*/ 1376218 w 10586893"/>
                <a:gd name="connsiteY68" fmla="*/ 0 h 6119813"/>
                <a:gd name="connsiteX69" fmla="*/ 803564 w 10586893"/>
                <a:gd name="connsiteY69" fmla="*/ 347085 h 6119813"/>
                <a:gd name="connsiteX70" fmla="*/ 859272 w 10586893"/>
                <a:gd name="connsiteY70" fmla="*/ 231775 h 6119813"/>
                <a:gd name="connsiteX71" fmla="*/ 793893 w 10586893"/>
                <a:gd name="connsiteY71" fmla="*/ 221096 h 6119813"/>
                <a:gd name="connsiteX72" fmla="*/ 739198 w 10586893"/>
                <a:gd name="connsiteY72" fmla="*/ 339292 h 6119813"/>
                <a:gd name="connsiteX73" fmla="*/ 667472 w 10586893"/>
                <a:gd name="connsiteY73" fmla="*/ 417946 h 6119813"/>
                <a:gd name="connsiteX74" fmla="*/ 0 w 10586893"/>
                <a:gd name="connsiteY7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006 w 10586893"/>
                <a:gd name="connsiteY39" fmla="*/ 2875396 h 6119813"/>
                <a:gd name="connsiteX40" fmla="*/ 10076873 w 10586893"/>
                <a:gd name="connsiteY40" fmla="*/ 2831667 h 6119813"/>
                <a:gd name="connsiteX41" fmla="*/ 10260734 w 10586893"/>
                <a:gd name="connsiteY41" fmla="*/ 2628467 h 6119813"/>
                <a:gd name="connsiteX42" fmla="*/ 10310955 w 10586893"/>
                <a:gd name="connsiteY42" fmla="*/ 2427721 h 6119813"/>
                <a:gd name="connsiteX43" fmla="*/ 10442287 w 10586893"/>
                <a:gd name="connsiteY43" fmla="*/ 2291340 h 6119813"/>
                <a:gd name="connsiteX44" fmla="*/ 10586893 w 10586893"/>
                <a:gd name="connsiteY44" fmla="*/ 2220913 h 6119813"/>
                <a:gd name="connsiteX45" fmla="*/ 10517331 w 10586893"/>
                <a:gd name="connsiteY45" fmla="*/ 2116571 h 6119813"/>
                <a:gd name="connsiteX46" fmla="*/ 10517621 w 10586893"/>
                <a:gd name="connsiteY46" fmla="*/ 2065626 h 6119813"/>
                <a:gd name="connsiteX47" fmla="*/ 10403031 w 10586893"/>
                <a:gd name="connsiteY47" fmla="*/ 2068946 h 6119813"/>
                <a:gd name="connsiteX48" fmla="*/ 10368106 w 10586893"/>
                <a:gd name="connsiteY48" fmla="*/ 2034021 h 6119813"/>
                <a:gd name="connsiteX49" fmla="*/ 10241106 w 10586893"/>
                <a:gd name="connsiteY49" fmla="*/ 2021321 h 6119813"/>
                <a:gd name="connsiteX50" fmla="*/ 10190306 w 10586893"/>
                <a:gd name="connsiteY50" fmla="*/ 1948296 h 6119813"/>
                <a:gd name="connsiteX51" fmla="*/ 10076873 w 10586893"/>
                <a:gd name="connsiteY51" fmla="*/ 1936894 h 6119813"/>
                <a:gd name="connsiteX52" fmla="*/ 9987106 w 10586893"/>
                <a:gd name="connsiteY52" fmla="*/ 1745096 h 6119813"/>
                <a:gd name="connsiteX53" fmla="*/ 9881466 w 10586893"/>
                <a:gd name="connsiteY53" fmla="*/ 1632960 h 6119813"/>
                <a:gd name="connsiteX54" fmla="*/ 9955356 w 10586893"/>
                <a:gd name="connsiteY54" fmla="*/ 1589521 h 6119813"/>
                <a:gd name="connsiteX55" fmla="*/ 9941214 w 10586893"/>
                <a:gd name="connsiteY55" fmla="*/ 1370013 h 6119813"/>
                <a:gd name="connsiteX56" fmla="*/ 9926781 w 10586893"/>
                <a:gd name="connsiteY56" fmla="*/ 1252971 h 6119813"/>
                <a:gd name="connsiteX57" fmla="*/ 9851448 w 10586893"/>
                <a:gd name="connsiteY57" fmla="*/ 1249363 h 6119813"/>
                <a:gd name="connsiteX58" fmla="*/ 9885506 w 10586893"/>
                <a:gd name="connsiteY58" fmla="*/ 1138671 h 6119813"/>
                <a:gd name="connsiteX59" fmla="*/ 9818831 w 10586893"/>
                <a:gd name="connsiteY59" fmla="*/ 1110096 h 6119813"/>
                <a:gd name="connsiteX60" fmla="*/ 9818831 w 10586893"/>
                <a:gd name="connsiteY60" fmla="*/ 1046596 h 6119813"/>
                <a:gd name="connsiteX61" fmla="*/ 9733106 w 10586893"/>
                <a:gd name="connsiteY61" fmla="*/ 1037071 h 6119813"/>
                <a:gd name="connsiteX62" fmla="*/ 9691831 w 10586893"/>
                <a:gd name="connsiteY62" fmla="*/ 979921 h 6119813"/>
                <a:gd name="connsiteX63" fmla="*/ 9609281 w 10586893"/>
                <a:gd name="connsiteY63" fmla="*/ 1011671 h 6119813"/>
                <a:gd name="connsiteX64" fmla="*/ 9555018 w 10586893"/>
                <a:gd name="connsiteY64" fmla="*/ 976313 h 6119813"/>
                <a:gd name="connsiteX65" fmla="*/ 9498156 w 10586893"/>
                <a:gd name="connsiteY65" fmla="*/ 776721 h 6119813"/>
                <a:gd name="connsiteX66" fmla="*/ 9450531 w 10586893"/>
                <a:gd name="connsiteY66" fmla="*/ 789421 h 6119813"/>
                <a:gd name="connsiteX67" fmla="*/ 9407092 w 10586893"/>
                <a:gd name="connsiteY67" fmla="*/ 676276 h 6119813"/>
                <a:gd name="connsiteX68" fmla="*/ 1366693 w 10586893"/>
                <a:gd name="connsiteY68" fmla="*/ 666751 h 6119813"/>
                <a:gd name="connsiteX69" fmla="*/ 1376218 w 10586893"/>
                <a:gd name="connsiteY69" fmla="*/ 0 h 6119813"/>
                <a:gd name="connsiteX70" fmla="*/ 803564 w 10586893"/>
                <a:gd name="connsiteY70" fmla="*/ 347085 h 6119813"/>
                <a:gd name="connsiteX71" fmla="*/ 859272 w 10586893"/>
                <a:gd name="connsiteY71" fmla="*/ 231775 h 6119813"/>
                <a:gd name="connsiteX72" fmla="*/ 793893 w 10586893"/>
                <a:gd name="connsiteY72" fmla="*/ 221096 h 6119813"/>
                <a:gd name="connsiteX73" fmla="*/ 739198 w 10586893"/>
                <a:gd name="connsiteY73" fmla="*/ 339292 h 6119813"/>
                <a:gd name="connsiteX74" fmla="*/ 667472 w 10586893"/>
                <a:gd name="connsiteY74" fmla="*/ 417946 h 6119813"/>
                <a:gd name="connsiteX75" fmla="*/ 0 w 10586893"/>
                <a:gd name="connsiteY7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006 w 10586893"/>
                <a:gd name="connsiteY39" fmla="*/ 2875396 h 6119813"/>
                <a:gd name="connsiteX40" fmla="*/ 10035598 w 10586893"/>
                <a:gd name="connsiteY40" fmla="*/ 2850717 h 6119813"/>
                <a:gd name="connsiteX41" fmla="*/ 10260734 w 10586893"/>
                <a:gd name="connsiteY41" fmla="*/ 2628467 h 6119813"/>
                <a:gd name="connsiteX42" fmla="*/ 10310955 w 10586893"/>
                <a:gd name="connsiteY42" fmla="*/ 2427721 h 6119813"/>
                <a:gd name="connsiteX43" fmla="*/ 10442287 w 10586893"/>
                <a:gd name="connsiteY43" fmla="*/ 2291340 h 6119813"/>
                <a:gd name="connsiteX44" fmla="*/ 10586893 w 10586893"/>
                <a:gd name="connsiteY44" fmla="*/ 2220913 h 6119813"/>
                <a:gd name="connsiteX45" fmla="*/ 10517331 w 10586893"/>
                <a:gd name="connsiteY45" fmla="*/ 2116571 h 6119813"/>
                <a:gd name="connsiteX46" fmla="*/ 10517621 w 10586893"/>
                <a:gd name="connsiteY46" fmla="*/ 2065626 h 6119813"/>
                <a:gd name="connsiteX47" fmla="*/ 10403031 w 10586893"/>
                <a:gd name="connsiteY47" fmla="*/ 2068946 h 6119813"/>
                <a:gd name="connsiteX48" fmla="*/ 10368106 w 10586893"/>
                <a:gd name="connsiteY48" fmla="*/ 2034021 h 6119813"/>
                <a:gd name="connsiteX49" fmla="*/ 10241106 w 10586893"/>
                <a:gd name="connsiteY49" fmla="*/ 2021321 h 6119813"/>
                <a:gd name="connsiteX50" fmla="*/ 10190306 w 10586893"/>
                <a:gd name="connsiteY50" fmla="*/ 1948296 h 6119813"/>
                <a:gd name="connsiteX51" fmla="*/ 10076873 w 10586893"/>
                <a:gd name="connsiteY51" fmla="*/ 1936894 h 6119813"/>
                <a:gd name="connsiteX52" fmla="*/ 9987106 w 10586893"/>
                <a:gd name="connsiteY52" fmla="*/ 1745096 h 6119813"/>
                <a:gd name="connsiteX53" fmla="*/ 9881466 w 10586893"/>
                <a:gd name="connsiteY53" fmla="*/ 1632960 h 6119813"/>
                <a:gd name="connsiteX54" fmla="*/ 9955356 w 10586893"/>
                <a:gd name="connsiteY54" fmla="*/ 1589521 h 6119813"/>
                <a:gd name="connsiteX55" fmla="*/ 9941214 w 10586893"/>
                <a:gd name="connsiteY55" fmla="*/ 1370013 h 6119813"/>
                <a:gd name="connsiteX56" fmla="*/ 9926781 w 10586893"/>
                <a:gd name="connsiteY56" fmla="*/ 1252971 h 6119813"/>
                <a:gd name="connsiteX57" fmla="*/ 9851448 w 10586893"/>
                <a:gd name="connsiteY57" fmla="*/ 1249363 h 6119813"/>
                <a:gd name="connsiteX58" fmla="*/ 9885506 w 10586893"/>
                <a:gd name="connsiteY58" fmla="*/ 1138671 h 6119813"/>
                <a:gd name="connsiteX59" fmla="*/ 9818831 w 10586893"/>
                <a:gd name="connsiteY59" fmla="*/ 1110096 h 6119813"/>
                <a:gd name="connsiteX60" fmla="*/ 9818831 w 10586893"/>
                <a:gd name="connsiteY60" fmla="*/ 1046596 h 6119813"/>
                <a:gd name="connsiteX61" fmla="*/ 9733106 w 10586893"/>
                <a:gd name="connsiteY61" fmla="*/ 1037071 h 6119813"/>
                <a:gd name="connsiteX62" fmla="*/ 9691831 w 10586893"/>
                <a:gd name="connsiteY62" fmla="*/ 979921 h 6119813"/>
                <a:gd name="connsiteX63" fmla="*/ 9609281 w 10586893"/>
                <a:gd name="connsiteY63" fmla="*/ 1011671 h 6119813"/>
                <a:gd name="connsiteX64" fmla="*/ 9555018 w 10586893"/>
                <a:gd name="connsiteY64" fmla="*/ 976313 h 6119813"/>
                <a:gd name="connsiteX65" fmla="*/ 9498156 w 10586893"/>
                <a:gd name="connsiteY65" fmla="*/ 776721 h 6119813"/>
                <a:gd name="connsiteX66" fmla="*/ 9450531 w 10586893"/>
                <a:gd name="connsiteY66" fmla="*/ 789421 h 6119813"/>
                <a:gd name="connsiteX67" fmla="*/ 9407092 w 10586893"/>
                <a:gd name="connsiteY67" fmla="*/ 676276 h 6119813"/>
                <a:gd name="connsiteX68" fmla="*/ 1366693 w 10586893"/>
                <a:gd name="connsiteY68" fmla="*/ 666751 h 6119813"/>
                <a:gd name="connsiteX69" fmla="*/ 1376218 w 10586893"/>
                <a:gd name="connsiteY69" fmla="*/ 0 h 6119813"/>
                <a:gd name="connsiteX70" fmla="*/ 803564 w 10586893"/>
                <a:gd name="connsiteY70" fmla="*/ 347085 h 6119813"/>
                <a:gd name="connsiteX71" fmla="*/ 859272 w 10586893"/>
                <a:gd name="connsiteY71" fmla="*/ 231775 h 6119813"/>
                <a:gd name="connsiteX72" fmla="*/ 793893 w 10586893"/>
                <a:gd name="connsiteY72" fmla="*/ 221096 h 6119813"/>
                <a:gd name="connsiteX73" fmla="*/ 739198 w 10586893"/>
                <a:gd name="connsiteY73" fmla="*/ 339292 h 6119813"/>
                <a:gd name="connsiteX74" fmla="*/ 667472 w 10586893"/>
                <a:gd name="connsiteY74" fmla="*/ 417946 h 6119813"/>
                <a:gd name="connsiteX75" fmla="*/ 0 w 10586893"/>
                <a:gd name="connsiteY75" fmla="*/ 716540 h 6119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0586893" h="6119813">
                  <a:moveTo>
                    <a:pt x="0" y="716540"/>
                  </a:moveTo>
                  <a:lnTo>
                    <a:pt x="0" y="6119813"/>
                  </a:lnTo>
                  <a:lnTo>
                    <a:pt x="8636000" y="6119813"/>
                  </a:lnTo>
                  <a:lnTo>
                    <a:pt x="8689109" y="5977660"/>
                  </a:lnTo>
                  <a:lnTo>
                    <a:pt x="8851467" y="5879667"/>
                  </a:lnTo>
                  <a:lnTo>
                    <a:pt x="9039802" y="5856143"/>
                  </a:lnTo>
                  <a:cubicBezTo>
                    <a:pt x="9074053" y="5866919"/>
                    <a:pt x="9132117" y="5858644"/>
                    <a:pt x="9166368" y="5869420"/>
                  </a:cubicBezTo>
                  <a:lnTo>
                    <a:pt x="9272155" y="5949084"/>
                  </a:lnTo>
                  <a:lnTo>
                    <a:pt x="9415751" y="5834351"/>
                  </a:lnTo>
                  <a:lnTo>
                    <a:pt x="9538855" y="5820063"/>
                  </a:lnTo>
                  <a:lnTo>
                    <a:pt x="9704532" y="5764645"/>
                  </a:lnTo>
                  <a:lnTo>
                    <a:pt x="9780155" y="5727267"/>
                  </a:lnTo>
                  <a:lnTo>
                    <a:pt x="9805266" y="5567074"/>
                  </a:lnTo>
                  <a:lnTo>
                    <a:pt x="9889259" y="5522913"/>
                  </a:lnTo>
                  <a:cubicBezTo>
                    <a:pt x="9939939" y="5490754"/>
                    <a:pt x="10055704" y="5348047"/>
                    <a:pt x="10133155" y="5307445"/>
                  </a:cubicBezTo>
                  <a:cubicBezTo>
                    <a:pt x="10210606" y="5266843"/>
                    <a:pt x="10254505" y="5297607"/>
                    <a:pt x="10296814" y="5260253"/>
                  </a:cubicBezTo>
                  <a:lnTo>
                    <a:pt x="10363200" y="5149994"/>
                  </a:lnTo>
                  <a:lnTo>
                    <a:pt x="10398125" y="5196465"/>
                  </a:lnTo>
                  <a:lnTo>
                    <a:pt x="10534506" y="5113049"/>
                  </a:lnTo>
                  <a:lnTo>
                    <a:pt x="10441277" y="4962814"/>
                  </a:lnTo>
                  <a:lnTo>
                    <a:pt x="10339677" y="4891376"/>
                  </a:lnTo>
                  <a:lnTo>
                    <a:pt x="10266362" y="4742728"/>
                  </a:lnTo>
                  <a:lnTo>
                    <a:pt x="10135610" y="4687888"/>
                  </a:lnTo>
                  <a:lnTo>
                    <a:pt x="10104871" y="4552517"/>
                  </a:lnTo>
                  <a:cubicBezTo>
                    <a:pt x="10074612" y="4537460"/>
                    <a:pt x="10072927" y="4498590"/>
                    <a:pt x="10042668" y="4483533"/>
                  </a:cubicBezTo>
                  <a:lnTo>
                    <a:pt x="9980902" y="4528127"/>
                  </a:lnTo>
                  <a:cubicBezTo>
                    <a:pt x="9949103" y="4491037"/>
                    <a:pt x="9906192" y="4465060"/>
                    <a:pt x="9899793" y="4402570"/>
                  </a:cubicBezTo>
                  <a:cubicBezTo>
                    <a:pt x="9899745" y="4322281"/>
                    <a:pt x="9899698" y="4241992"/>
                    <a:pt x="9899650" y="4161703"/>
                  </a:cubicBezTo>
                  <a:lnTo>
                    <a:pt x="9785206" y="4101235"/>
                  </a:lnTo>
                  <a:lnTo>
                    <a:pt x="9683028" y="4124758"/>
                  </a:lnTo>
                  <a:cubicBezTo>
                    <a:pt x="9691254" y="4046971"/>
                    <a:pt x="9655029" y="3988233"/>
                    <a:pt x="9663255" y="3910446"/>
                  </a:cubicBezTo>
                  <a:lnTo>
                    <a:pt x="9697316" y="3645044"/>
                  </a:lnTo>
                  <a:cubicBezTo>
                    <a:pt x="9738879" y="3614978"/>
                    <a:pt x="9755042" y="3638887"/>
                    <a:pt x="9796605" y="3608821"/>
                  </a:cubicBezTo>
                  <a:lnTo>
                    <a:pt x="9880600" y="3526992"/>
                  </a:lnTo>
                  <a:cubicBezTo>
                    <a:pt x="9871652" y="3465368"/>
                    <a:pt x="9853178" y="3530745"/>
                    <a:pt x="9844230" y="3469121"/>
                  </a:cubicBezTo>
                  <a:cubicBezTo>
                    <a:pt x="9842113" y="3408796"/>
                    <a:pt x="9925722" y="3484996"/>
                    <a:pt x="9923605" y="3424671"/>
                  </a:cubicBezTo>
                  <a:cubicBezTo>
                    <a:pt x="9906672" y="3366463"/>
                    <a:pt x="9908788" y="3365404"/>
                    <a:pt x="9891855" y="3307196"/>
                  </a:cubicBezTo>
                  <a:lnTo>
                    <a:pt x="9786216" y="3114819"/>
                  </a:lnTo>
                  <a:cubicBezTo>
                    <a:pt x="9841537" y="3059353"/>
                    <a:pt x="9928609" y="3045162"/>
                    <a:pt x="9983930" y="2989696"/>
                  </a:cubicBezTo>
                  <a:cubicBezTo>
                    <a:pt x="10006155" y="2954771"/>
                    <a:pt x="10053781" y="2910321"/>
                    <a:pt x="10076006" y="2875396"/>
                  </a:cubicBezTo>
                  <a:lnTo>
                    <a:pt x="10035598" y="2850717"/>
                  </a:lnTo>
                  <a:lnTo>
                    <a:pt x="10260734" y="2628467"/>
                  </a:lnTo>
                  <a:cubicBezTo>
                    <a:pt x="10298641" y="2561552"/>
                    <a:pt x="10273048" y="2494636"/>
                    <a:pt x="10310955" y="2427721"/>
                  </a:cubicBezTo>
                  <a:lnTo>
                    <a:pt x="10442287" y="2291340"/>
                  </a:lnTo>
                  <a:lnTo>
                    <a:pt x="10586893" y="2220913"/>
                  </a:lnTo>
                  <a:cubicBezTo>
                    <a:pt x="10552064" y="2185074"/>
                    <a:pt x="10552160" y="2152410"/>
                    <a:pt x="10517331" y="2116571"/>
                  </a:cubicBezTo>
                  <a:cubicBezTo>
                    <a:pt x="10517428" y="2099589"/>
                    <a:pt x="10517524" y="2082608"/>
                    <a:pt x="10517621" y="2065626"/>
                  </a:cubicBezTo>
                  <a:cubicBezTo>
                    <a:pt x="10456141" y="2039216"/>
                    <a:pt x="10464511" y="2095356"/>
                    <a:pt x="10403031" y="2068946"/>
                  </a:cubicBezTo>
                  <a:cubicBezTo>
                    <a:pt x="10345881" y="2039313"/>
                    <a:pt x="10425256" y="2063654"/>
                    <a:pt x="10368106" y="2034021"/>
                  </a:cubicBezTo>
                  <a:cubicBezTo>
                    <a:pt x="10322598" y="2013913"/>
                    <a:pt x="10286614" y="2041429"/>
                    <a:pt x="10241106" y="2021321"/>
                  </a:cubicBezTo>
                  <a:cubicBezTo>
                    <a:pt x="10213589" y="2003329"/>
                    <a:pt x="10217823" y="1966288"/>
                    <a:pt x="10190306" y="1948296"/>
                  </a:cubicBezTo>
                  <a:lnTo>
                    <a:pt x="10076873" y="1936894"/>
                  </a:lnTo>
                  <a:cubicBezTo>
                    <a:pt x="10039542" y="1867670"/>
                    <a:pt x="10024437" y="1814320"/>
                    <a:pt x="9987106" y="1745096"/>
                  </a:cubicBezTo>
                  <a:lnTo>
                    <a:pt x="9881466" y="1632960"/>
                  </a:lnTo>
                  <a:cubicBezTo>
                    <a:pt x="9889163" y="1576147"/>
                    <a:pt x="9947659" y="1646334"/>
                    <a:pt x="9955356" y="1589521"/>
                  </a:cubicBezTo>
                  <a:lnTo>
                    <a:pt x="9941214" y="1370013"/>
                  </a:lnTo>
                  <a:cubicBezTo>
                    <a:pt x="9927936" y="1322532"/>
                    <a:pt x="9940059" y="1300452"/>
                    <a:pt x="9926781" y="1252971"/>
                  </a:cubicBezTo>
                  <a:lnTo>
                    <a:pt x="9851448" y="1249363"/>
                  </a:lnTo>
                  <a:cubicBezTo>
                    <a:pt x="9808826" y="1198707"/>
                    <a:pt x="9928128" y="1189327"/>
                    <a:pt x="9885506" y="1138671"/>
                  </a:cubicBezTo>
                  <a:cubicBezTo>
                    <a:pt x="9884303" y="1108052"/>
                    <a:pt x="9829943" y="1125442"/>
                    <a:pt x="9818831" y="1110096"/>
                  </a:cubicBezTo>
                  <a:cubicBezTo>
                    <a:pt x="9807719" y="1094750"/>
                    <a:pt x="9829944" y="1065117"/>
                    <a:pt x="9818831" y="1046596"/>
                  </a:cubicBezTo>
                  <a:cubicBezTo>
                    <a:pt x="9807719" y="1028075"/>
                    <a:pt x="9754273" y="1048184"/>
                    <a:pt x="9733106" y="1037071"/>
                  </a:cubicBezTo>
                  <a:cubicBezTo>
                    <a:pt x="9711939" y="1025959"/>
                    <a:pt x="9712468" y="989446"/>
                    <a:pt x="9691831" y="979921"/>
                  </a:cubicBezTo>
                  <a:cubicBezTo>
                    <a:pt x="9664314" y="979921"/>
                    <a:pt x="9636798" y="1011671"/>
                    <a:pt x="9609281" y="1011671"/>
                  </a:cubicBezTo>
                  <a:lnTo>
                    <a:pt x="9555018" y="976313"/>
                  </a:lnTo>
                  <a:cubicBezTo>
                    <a:pt x="9497868" y="934509"/>
                    <a:pt x="9524037" y="801520"/>
                    <a:pt x="9498156" y="776721"/>
                  </a:cubicBezTo>
                  <a:cubicBezTo>
                    <a:pt x="9472275" y="751922"/>
                    <a:pt x="9474175" y="823095"/>
                    <a:pt x="9450531" y="789421"/>
                  </a:cubicBezTo>
                  <a:lnTo>
                    <a:pt x="9407092" y="676276"/>
                  </a:lnTo>
                  <a:lnTo>
                    <a:pt x="1366693" y="666751"/>
                  </a:lnTo>
                  <a:lnTo>
                    <a:pt x="1376218" y="0"/>
                  </a:lnTo>
                  <a:lnTo>
                    <a:pt x="803564" y="347085"/>
                  </a:lnTo>
                  <a:lnTo>
                    <a:pt x="859272" y="231775"/>
                  </a:lnTo>
                  <a:cubicBezTo>
                    <a:pt x="821604" y="244090"/>
                    <a:pt x="831561" y="208781"/>
                    <a:pt x="793893" y="221096"/>
                  </a:cubicBezTo>
                  <a:lnTo>
                    <a:pt x="739198" y="339292"/>
                  </a:lnTo>
                  <a:lnTo>
                    <a:pt x="667472" y="417946"/>
                  </a:lnTo>
                  <a:lnTo>
                    <a:pt x="0" y="71654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E4B4696-BD6E-8B4B-8C24-1FEB396B9725}"/>
                </a:ext>
              </a:extLst>
            </p:cNvPr>
            <p:cNvSpPr/>
            <p:nvPr/>
          </p:nvSpPr>
          <p:spPr>
            <a:xfrm>
              <a:off x="755908" y="0"/>
              <a:ext cx="3383280" cy="33832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9" name="Picture 8" descr="A white circle with a letter k in it&#10;&#10;Description automatically generated">
              <a:extLst>
                <a:ext uri="{FF2B5EF4-FFF2-40B4-BE49-F238E27FC236}">
                  <a16:creationId xmlns:a16="http://schemas.microsoft.com/office/drawing/2014/main" id="{A50CB2C2-6CB4-B147-A1A2-75C32EF92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908" y="0"/>
              <a:ext cx="3406331" cy="3383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5699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2753A-B7E0-2A47-A15B-34FC89C04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Growing &amp; Retaining Your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24C75-9961-AE4C-9E9A-ACE8C93C39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Brett Cutright</a:t>
            </a:r>
          </a:p>
          <a:p>
            <a:r>
              <a:rPr lang="en-US" dirty="0"/>
              <a:t>District Administrator</a:t>
            </a:r>
          </a:p>
          <a:p>
            <a:r>
              <a:rPr lang="en-US" dirty="0"/>
              <a:t>Pennsylvania District</a:t>
            </a:r>
          </a:p>
          <a:p>
            <a:r>
              <a:rPr lang="en-US" dirty="0"/>
              <a:t>Circle K International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B9B4BA-127D-1348-A8EE-4B0C6C0C01C7}"/>
              </a:ext>
            </a:extLst>
          </p:cNvPr>
          <p:cNvGrpSpPr/>
          <p:nvPr/>
        </p:nvGrpSpPr>
        <p:grpSpPr>
          <a:xfrm>
            <a:off x="3046127" y="211238"/>
            <a:ext cx="6099747" cy="4212480"/>
            <a:chOff x="0" y="0"/>
            <a:chExt cx="4895097" cy="3383280"/>
          </a:xfrm>
        </p:grpSpPr>
        <p:sp>
          <p:nvSpPr>
            <p:cNvPr id="5" name="Freeform: Shape 3">
              <a:extLst>
                <a:ext uri="{FF2B5EF4-FFF2-40B4-BE49-F238E27FC236}">
                  <a16:creationId xmlns:a16="http://schemas.microsoft.com/office/drawing/2014/main" id="{43E0B8F3-AF79-204E-A776-AB58A1E18880}"/>
                </a:ext>
              </a:extLst>
            </p:cNvPr>
            <p:cNvSpPr/>
            <p:nvPr/>
          </p:nvSpPr>
          <p:spPr>
            <a:xfrm>
              <a:off x="0" y="111716"/>
              <a:ext cx="4895097" cy="2829638"/>
            </a:xfrm>
            <a:custGeom>
              <a:avLst/>
              <a:gdLst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765309 w 10621818"/>
                <a:gd name="connsiteY3" fmla="*/ 5920509 h 6096000"/>
                <a:gd name="connsiteX4" fmla="*/ 8903855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903855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310255 w 10621818"/>
                <a:gd name="connsiteY7" fmla="*/ 5920509 h 6096000"/>
                <a:gd name="connsiteX8" fmla="*/ 9439564 w 10621818"/>
                <a:gd name="connsiteY8" fmla="*/ 5781963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39564 w 10621818"/>
                <a:gd name="connsiteY8" fmla="*/ 5781963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25276 w 10621818"/>
                <a:gd name="connsiteY8" fmla="*/ 5810538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25276 w 10621818"/>
                <a:gd name="connsiteY8" fmla="*/ 5810538 h 6096000"/>
                <a:gd name="connsiteX9" fmla="*/ 9538855 w 10621818"/>
                <a:gd name="connsiteY9" fmla="*/ 5796250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353964 w 10621818"/>
                <a:gd name="connsiteY15" fmla="*/ 5255490 h 6096000"/>
                <a:gd name="connsiteX16" fmla="*/ 10363200 w 10621818"/>
                <a:gd name="connsiteY16" fmla="*/ 5126181 h 6096000"/>
                <a:gd name="connsiteX17" fmla="*/ 10464800 w 10621818"/>
                <a:gd name="connsiteY17" fmla="*/ 5163127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464800 w 10621818"/>
                <a:gd name="connsiteY17" fmla="*/ 5163127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47564 w 10621818"/>
                <a:gd name="connsiteY25" fmla="*/ 4451927 h 6096000"/>
                <a:gd name="connsiteX26" fmla="*/ 9956800 w 10621818"/>
                <a:gd name="connsiteY26" fmla="*/ 4137890 h 6096000"/>
                <a:gd name="connsiteX27" fmla="*/ 9809018 w 10621818"/>
                <a:gd name="connsiteY27" fmla="*/ 4091709 h 6096000"/>
                <a:gd name="connsiteX28" fmla="*/ 9725891 w 10621818"/>
                <a:gd name="connsiteY28" fmla="*/ 4100945 h 6096000"/>
                <a:gd name="connsiteX29" fmla="*/ 9725891 w 10621818"/>
                <a:gd name="connsiteY29" fmla="*/ 3602181 h 6096000"/>
                <a:gd name="connsiteX30" fmla="*/ 9956800 w 10621818"/>
                <a:gd name="connsiteY30" fmla="*/ 3417454 h 6096000"/>
                <a:gd name="connsiteX31" fmla="*/ 9827491 w 10621818"/>
                <a:gd name="connsiteY31" fmla="*/ 3094181 h 6096000"/>
                <a:gd name="connsiteX32" fmla="*/ 10076873 w 10621818"/>
                <a:gd name="connsiteY32" fmla="*/ 2807854 h 6096000"/>
                <a:gd name="connsiteX33" fmla="*/ 10289309 w 10621818"/>
                <a:gd name="connsiteY33" fmla="*/ 2604654 h 6096000"/>
                <a:gd name="connsiteX34" fmla="*/ 10474037 w 10621818"/>
                <a:gd name="connsiteY34" fmla="*/ 2216727 h 6096000"/>
                <a:gd name="connsiteX35" fmla="*/ 10621818 w 10621818"/>
                <a:gd name="connsiteY35" fmla="*/ 2235200 h 6096000"/>
                <a:gd name="connsiteX36" fmla="*/ 10400146 w 10621818"/>
                <a:gd name="connsiteY36" fmla="*/ 2022763 h 6096000"/>
                <a:gd name="connsiteX37" fmla="*/ 10076873 w 10621818"/>
                <a:gd name="connsiteY37" fmla="*/ 1874981 h 6096000"/>
                <a:gd name="connsiteX38" fmla="*/ 9929091 w 10621818"/>
                <a:gd name="connsiteY38" fmla="*/ 1644072 h 6096000"/>
                <a:gd name="connsiteX39" fmla="*/ 9947564 w 10621818"/>
                <a:gd name="connsiteY39" fmla="*/ 1320800 h 6096000"/>
                <a:gd name="connsiteX40" fmla="*/ 9873673 w 10621818"/>
                <a:gd name="connsiteY40" fmla="*/ 1117600 h 6096000"/>
                <a:gd name="connsiteX41" fmla="*/ 9605818 w 10621818"/>
                <a:gd name="connsiteY41" fmla="*/ 914400 h 6096000"/>
                <a:gd name="connsiteX42" fmla="*/ 9411855 w 10621818"/>
                <a:gd name="connsiteY42" fmla="*/ 609600 h 6096000"/>
                <a:gd name="connsiteX43" fmla="*/ 1376218 w 10621818"/>
                <a:gd name="connsiteY43" fmla="*/ 609600 h 6096000"/>
                <a:gd name="connsiteX44" fmla="*/ 1376218 w 10621818"/>
                <a:gd name="connsiteY44" fmla="*/ 0 h 6096000"/>
                <a:gd name="connsiteX45" fmla="*/ 803564 w 10621818"/>
                <a:gd name="connsiteY45" fmla="*/ 323272 h 6096000"/>
                <a:gd name="connsiteX46" fmla="*/ 849746 w 10621818"/>
                <a:gd name="connsiteY46" fmla="*/ 203200 h 6096000"/>
                <a:gd name="connsiteX47" fmla="*/ 729673 w 10621818"/>
                <a:gd name="connsiteY47" fmla="*/ 267854 h 6096000"/>
                <a:gd name="connsiteX48" fmla="*/ 738909 w 10621818"/>
                <a:gd name="connsiteY48" fmla="*/ 341745 h 6096000"/>
                <a:gd name="connsiteX49" fmla="*/ 0 w 10621818"/>
                <a:gd name="connsiteY49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956800 w 10621818"/>
                <a:gd name="connsiteY26" fmla="*/ 4137890 h 6096000"/>
                <a:gd name="connsiteX27" fmla="*/ 9809018 w 10621818"/>
                <a:gd name="connsiteY27" fmla="*/ 4091709 h 6096000"/>
                <a:gd name="connsiteX28" fmla="*/ 9725891 w 10621818"/>
                <a:gd name="connsiteY28" fmla="*/ 4100945 h 6096000"/>
                <a:gd name="connsiteX29" fmla="*/ 9725891 w 10621818"/>
                <a:gd name="connsiteY29" fmla="*/ 3602181 h 6096000"/>
                <a:gd name="connsiteX30" fmla="*/ 9956800 w 10621818"/>
                <a:gd name="connsiteY30" fmla="*/ 3417454 h 6096000"/>
                <a:gd name="connsiteX31" fmla="*/ 9827491 w 10621818"/>
                <a:gd name="connsiteY31" fmla="*/ 3094181 h 6096000"/>
                <a:gd name="connsiteX32" fmla="*/ 10076873 w 10621818"/>
                <a:gd name="connsiteY32" fmla="*/ 2807854 h 6096000"/>
                <a:gd name="connsiteX33" fmla="*/ 10289309 w 10621818"/>
                <a:gd name="connsiteY33" fmla="*/ 2604654 h 6096000"/>
                <a:gd name="connsiteX34" fmla="*/ 10474037 w 10621818"/>
                <a:gd name="connsiteY34" fmla="*/ 2216727 h 6096000"/>
                <a:gd name="connsiteX35" fmla="*/ 10621818 w 10621818"/>
                <a:gd name="connsiteY35" fmla="*/ 2235200 h 6096000"/>
                <a:gd name="connsiteX36" fmla="*/ 10400146 w 10621818"/>
                <a:gd name="connsiteY36" fmla="*/ 2022763 h 6096000"/>
                <a:gd name="connsiteX37" fmla="*/ 10076873 w 10621818"/>
                <a:gd name="connsiteY37" fmla="*/ 1874981 h 6096000"/>
                <a:gd name="connsiteX38" fmla="*/ 9929091 w 10621818"/>
                <a:gd name="connsiteY38" fmla="*/ 1644072 h 6096000"/>
                <a:gd name="connsiteX39" fmla="*/ 9947564 w 10621818"/>
                <a:gd name="connsiteY39" fmla="*/ 1320800 h 6096000"/>
                <a:gd name="connsiteX40" fmla="*/ 9873673 w 10621818"/>
                <a:gd name="connsiteY40" fmla="*/ 1117600 h 6096000"/>
                <a:gd name="connsiteX41" fmla="*/ 9605818 w 10621818"/>
                <a:gd name="connsiteY41" fmla="*/ 914400 h 6096000"/>
                <a:gd name="connsiteX42" fmla="*/ 9411855 w 10621818"/>
                <a:gd name="connsiteY42" fmla="*/ 609600 h 6096000"/>
                <a:gd name="connsiteX43" fmla="*/ 1376218 w 10621818"/>
                <a:gd name="connsiteY43" fmla="*/ 609600 h 6096000"/>
                <a:gd name="connsiteX44" fmla="*/ 1376218 w 10621818"/>
                <a:gd name="connsiteY44" fmla="*/ 0 h 6096000"/>
                <a:gd name="connsiteX45" fmla="*/ 803564 w 10621818"/>
                <a:gd name="connsiteY45" fmla="*/ 323272 h 6096000"/>
                <a:gd name="connsiteX46" fmla="*/ 849746 w 10621818"/>
                <a:gd name="connsiteY46" fmla="*/ 203200 h 6096000"/>
                <a:gd name="connsiteX47" fmla="*/ 729673 w 10621818"/>
                <a:gd name="connsiteY47" fmla="*/ 267854 h 6096000"/>
                <a:gd name="connsiteX48" fmla="*/ 738909 w 10621818"/>
                <a:gd name="connsiteY48" fmla="*/ 341745 h 6096000"/>
                <a:gd name="connsiteX49" fmla="*/ 0 w 10621818"/>
                <a:gd name="connsiteY49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956800 w 10621818"/>
                <a:gd name="connsiteY27" fmla="*/ 4137890 h 6096000"/>
                <a:gd name="connsiteX28" fmla="*/ 9809018 w 10621818"/>
                <a:gd name="connsiteY28" fmla="*/ 4091709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809018 w 10621818"/>
                <a:gd name="connsiteY28" fmla="*/ 4091709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07092 w 10621818"/>
                <a:gd name="connsiteY43" fmla="*/ 652463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07092 w 10621818"/>
                <a:gd name="connsiteY43" fmla="*/ 652463 h 6096000"/>
                <a:gd name="connsiteX44" fmla="*/ 1366693 w 10621818"/>
                <a:gd name="connsiteY44" fmla="*/ 642938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729673 w 10621818"/>
                <a:gd name="connsiteY48" fmla="*/ 291667 h 6119813"/>
                <a:gd name="connsiteX49" fmla="*/ 738909 w 10621818"/>
                <a:gd name="connsiteY49" fmla="*/ 365558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729673 w 10621818"/>
                <a:gd name="connsiteY48" fmla="*/ 291667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639186 w 10621818"/>
                <a:gd name="connsiteY48" fmla="*/ 267855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787834 w 10621818"/>
                <a:gd name="connsiteY47" fmla="*/ 231775 h 6119813"/>
                <a:gd name="connsiteX48" fmla="*/ 639186 w 10621818"/>
                <a:gd name="connsiteY48" fmla="*/ 267855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787834 w 10621818"/>
                <a:gd name="connsiteY47" fmla="*/ 231775 h 6119813"/>
                <a:gd name="connsiteX48" fmla="*/ 751030 w 10621818"/>
                <a:gd name="connsiteY48" fmla="*/ 173471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51030 w 10621818"/>
                <a:gd name="connsiteY48" fmla="*/ 173471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739198 w 10621818"/>
                <a:gd name="connsiteY49" fmla="*/ 339292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739198 w 10621818"/>
                <a:gd name="connsiteY49" fmla="*/ 339292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725891 w 10621818"/>
                <a:gd name="connsiteY31" fmla="*/ 3625994 h 6119813"/>
                <a:gd name="connsiteX32" fmla="*/ 9956800 w 10621818"/>
                <a:gd name="connsiteY32" fmla="*/ 3441267 h 6119813"/>
                <a:gd name="connsiteX33" fmla="*/ 9827491 w 10621818"/>
                <a:gd name="connsiteY33" fmla="*/ 3117994 h 6119813"/>
                <a:gd name="connsiteX34" fmla="*/ 10076873 w 10621818"/>
                <a:gd name="connsiteY34" fmla="*/ 2831667 h 6119813"/>
                <a:gd name="connsiteX35" fmla="*/ 10289309 w 10621818"/>
                <a:gd name="connsiteY35" fmla="*/ 2628467 h 6119813"/>
                <a:gd name="connsiteX36" fmla="*/ 10474037 w 10621818"/>
                <a:gd name="connsiteY36" fmla="*/ 2240540 h 6119813"/>
                <a:gd name="connsiteX37" fmla="*/ 10621818 w 10621818"/>
                <a:gd name="connsiteY37" fmla="*/ 2259013 h 6119813"/>
                <a:gd name="connsiteX38" fmla="*/ 10400146 w 10621818"/>
                <a:gd name="connsiteY38" fmla="*/ 2046576 h 6119813"/>
                <a:gd name="connsiteX39" fmla="*/ 10076873 w 10621818"/>
                <a:gd name="connsiteY39" fmla="*/ 1898794 h 6119813"/>
                <a:gd name="connsiteX40" fmla="*/ 9929091 w 10621818"/>
                <a:gd name="connsiteY40" fmla="*/ 1667885 h 6119813"/>
                <a:gd name="connsiteX41" fmla="*/ 9947564 w 10621818"/>
                <a:gd name="connsiteY41" fmla="*/ 1344613 h 6119813"/>
                <a:gd name="connsiteX42" fmla="*/ 9873673 w 10621818"/>
                <a:gd name="connsiteY42" fmla="*/ 1141413 h 6119813"/>
                <a:gd name="connsiteX43" fmla="*/ 9605818 w 10621818"/>
                <a:gd name="connsiteY43" fmla="*/ 938213 h 6119813"/>
                <a:gd name="connsiteX44" fmla="*/ 9407092 w 10621818"/>
                <a:gd name="connsiteY44" fmla="*/ 676276 h 6119813"/>
                <a:gd name="connsiteX45" fmla="*/ 1366693 w 10621818"/>
                <a:gd name="connsiteY45" fmla="*/ 666751 h 6119813"/>
                <a:gd name="connsiteX46" fmla="*/ 1376218 w 10621818"/>
                <a:gd name="connsiteY46" fmla="*/ 0 h 6119813"/>
                <a:gd name="connsiteX47" fmla="*/ 803564 w 10621818"/>
                <a:gd name="connsiteY47" fmla="*/ 347085 h 6119813"/>
                <a:gd name="connsiteX48" fmla="*/ 859272 w 10621818"/>
                <a:gd name="connsiteY48" fmla="*/ 231775 h 6119813"/>
                <a:gd name="connsiteX49" fmla="*/ 793893 w 10621818"/>
                <a:gd name="connsiteY49" fmla="*/ 221096 h 6119813"/>
                <a:gd name="connsiteX50" fmla="*/ 739198 w 10621818"/>
                <a:gd name="connsiteY50" fmla="*/ 339292 h 6119813"/>
                <a:gd name="connsiteX51" fmla="*/ 667472 w 10621818"/>
                <a:gd name="connsiteY51" fmla="*/ 417946 h 6119813"/>
                <a:gd name="connsiteX52" fmla="*/ 0 w 10621818"/>
                <a:gd name="connsiteY52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956800 w 10621818"/>
                <a:gd name="connsiteY32" fmla="*/ 3441267 h 6119813"/>
                <a:gd name="connsiteX33" fmla="*/ 9827491 w 10621818"/>
                <a:gd name="connsiteY33" fmla="*/ 3117994 h 6119813"/>
                <a:gd name="connsiteX34" fmla="*/ 10076873 w 10621818"/>
                <a:gd name="connsiteY34" fmla="*/ 2831667 h 6119813"/>
                <a:gd name="connsiteX35" fmla="*/ 10289309 w 10621818"/>
                <a:gd name="connsiteY35" fmla="*/ 2628467 h 6119813"/>
                <a:gd name="connsiteX36" fmla="*/ 10474037 w 10621818"/>
                <a:gd name="connsiteY36" fmla="*/ 2240540 h 6119813"/>
                <a:gd name="connsiteX37" fmla="*/ 10621818 w 10621818"/>
                <a:gd name="connsiteY37" fmla="*/ 2259013 h 6119813"/>
                <a:gd name="connsiteX38" fmla="*/ 10400146 w 10621818"/>
                <a:gd name="connsiteY38" fmla="*/ 2046576 h 6119813"/>
                <a:gd name="connsiteX39" fmla="*/ 10076873 w 10621818"/>
                <a:gd name="connsiteY39" fmla="*/ 1898794 h 6119813"/>
                <a:gd name="connsiteX40" fmla="*/ 9929091 w 10621818"/>
                <a:gd name="connsiteY40" fmla="*/ 1667885 h 6119813"/>
                <a:gd name="connsiteX41" fmla="*/ 9947564 w 10621818"/>
                <a:gd name="connsiteY41" fmla="*/ 1344613 h 6119813"/>
                <a:gd name="connsiteX42" fmla="*/ 9873673 w 10621818"/>
                <a:gd name="connsiteY42" fmla="*/ 1141413 h 6119813"/>
                <a:gd name="connsiteX43" fmla="*/ 9605818 w 10621818"/>
                <a:gd name="connsiteY43" fmla="*/ 938213 h 6119813"/>
                <a:gd name="connsiteX44" fmla="*/ 9407092 w 10621818"/>
                <a:gd name="connsiteY44" fmla="*/ 676276 h 6119813"/>
                <a:gd name="connsiteX45" fmla="*/ 1366693 w 10621818"/>
                <a:gd name="connsiteY45" fmla="*/ 666751 h 6119813"/>
                <a:gd name="connsiteX46" fmla="*/ 1376218 w 10621818"/>
                <a:gd name="connsiteY46" fmla="*/ 0 h 6119813"/>
                <a:gd name="connsiteX47" fmla="*/ 803564 w 10621818"/>
                <a:gd name="connsiteY47" fmla="*/ 347085 h 6119813"/>
                <a:gd name="connsiteX48" fmla="*/ 859272 w 10621818"/>
                <a:gd name="connsiteY48" fmla="*/ 231775 h 6119813"/>
                <a:gd name="connsiteX49" fmla="*/ 793893 w 10621818"/>
                <a:gd name="connsiteY49" fmla="*/ 221096 h 6119813"/>
                <a:gd name="connsiteX50" fmla="*/ 739198 w 10621818"/>
                <a:gd name="connsiteY50" fmla="*/ 339292 h 6119813"/>
                <a:gd name="connsiteX51" fmla="*/ 667472 w 10621818"/>
                <a:gd name="connsiteY51" fmla="*/ 417946 h 6119813"/>
                <a:gd name="connsiteX52" fmla="*/ 0 w 10621818"/>
                <a:gd name="connsiteY52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956800 w 10621818"/>
                <a:gd name="connsiteY33" fmla="*/ 3441267 h 6119813"/>
                <a:gd name="connsiteX34" fmla="*/ 9827491 w 10621818"/>
                <a:gd name="connsiteY34" fmla="*/ 3117994 h 6119813"/>
                <a:gd name="connsiteX35" fmla="*/ 10076873 w 10621818"/>
                <a:gd name="connsiteY35" fmla="*/ 2831667 h 6119813"/>
                <a:gd name="connsiteX36" fmla="*/ 10289309 w 10621818"/>
                <a:gd name="connsiteY36" fmla="*/ 2628467 h 6119813"/>
                <a:gd name="connsiteX37" fmla="*/ 10474037 w 10621818"/>
                <a:gd name="connsiteY37" fmla="*/ 2240540 h 6119813"/>
                <a:gd name="connsiteX38" fmla="*/ 10621818 w 10621818"/>
                <a:gd name="connsiteY38" fmla="*/ 2259013 h 6119813"/>
                <a:gd name="connsiteX39" fmla="*/ 10400146 w 10621818"/>
                <a:gd name="connsiteY39" fmla="*/ 2046576 h 6119813"/>
                <a:gd name="connsiteX40" fmla="*/ 10076873 w 10621818"/>
                <a:gd name="connsiteY40" fmla="*/ 1898794 h 6119813"/>
                <a:gd name="connsiteX41" fmla="*/ 9929091 w 10621818"/>
                <a:gd name="connsiteY41" fmla="*/ 1667885 h 6119813"/>
                <a:gd name="connsiteX42" fmla="*/ 9947564 w 10621818"/>
                <a:gd name="connsiteY42" fmla="*/ 1344613 h 6119813"/>
                <a:gd name="connsiteX43" fmla="*/ 9873673 w 10621818"/>
                <a:gd name="connsiteY43" fmla="*/ 1141413 h 6119813"/>
                <a:gd name="connsiteX44" fmla="*/ 9605818 w 10621818"/>
                <a:gd name="connsiteY44" fmla="*/ 938213 h 6119813"/>
                <a:gd name="connsiteX45" fmla="*/ 9407092 w 10621818"/>
                <a:gd name="connsiteY45" fmla="*/ 676276 h 6119813"/>
                <a:gd name="connsiteX46" fmla="*/ 1366693 w 10621818"/>
                <a:gd name="connsiteY46" fmla="*/ 666751 h 6119813"/>
                <a:gd name="connsiteX47" fmla="*/ 1376218 w 10621818"/>
                <a:gd name="connsiteY47" fmla="*/ 0 h 6119813"/>
                <a:gd name="connsiteX48" fmla="*/ 803564 w 10621818"/>
                <a:gd name="connsiteY48" fmla="*/ 347085 h 6119813"/>
                <a:gd name="connsiteX49" fmla="*/ 859272 w 10621818"/>
                <a:gd name="connsiteY49" fmla="*/ 231775 h 6119813"/>
                <a:gd name="connsiteX50" fmla="*/ 793893 w 10621818"/>
                <a:gd name="connsiteY50" fmla="*/ 221096 h 6119813"/>
                <a:gd name="connsiteX51" fmla="*/ 739198 w 10621818"/>
                <a:gd name="connsiteY51" fmla="*/ 339292 h 6119813"/>
                <a:gd name="connsiteX52" fmla="*/ 667472 w 10621818"/>
                <a:gd name="connsiteY52" fmla="*/ 417946 h 6119813"/>
                <a:gd name="connsiteX53" fmla="*/ 0 w 10621818"/>
                <a:gd name="connsiteY53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27491 w 10621818"/>
                <a:gd name="connsiteY34" fmla="*/ 3117994 h 6119813"/>
                <a:gd name="connsiteX35" fmla="*/ 10076873 w 10621818"/>
                <a:gd name="connsiteY35" fmla="*/ 2831667 h 6119813"/>
                <a:gd name="connsiteX36" fmla="*/ 10289309 w 10621818"/>
                <a:gd name="connsiteY36" fmla="*/ 2628467 h 6119813"/>
                <a:gd name="connsiteX37" fmla="*/ 10474037 w 10621818"/>
                <a:gd name="connsiteY37" fmla="*/ 2240540 h 6119813"/>
                <a:gd name="connsiteX38" fmla="*/ 10621818 w 10621818"/>
                <a:gd name="connsiteY38" fmla="*/ 2259013 h 6119813"/>
                <a:gd name="connsiteX39" fmla="*/ 10400146 w 10621818"/>
                <a:gd name="connsiteY39" fmla="*/ 2046576 h 6119813"/>
                <a:gd name="connsiteX40" fmla="*/ 10076873 w 10621818"/>
                <a:gd name="connsiteY40" fmla="*/ 1898794 h 6119813"/>
                <a:gd name="connsiteX41" fmla="*/ 9929091 w 10621818"/>
                <a:gd name="connsiteY41" fmla="*/ 1667885 h 6119813"/>
                <a:gd name="connsiteX42" fmla="*/ 9947564 w 10621818"/>
                <a:gd name="connsiteY42" fmla="*/ 1344613 h 6119813"/>
                <a:gd name="connsiteX43" fmla="*/ 9873673 w 10621818"/>
                <a:gd name="connsiteY43" fmla="*/ 1141413 h 6119813"/>
                <a:gd name="connsiteX44" fmla="*/ 9605818 w 10621818"/>
                <a:gd name="connsiteY44" fmla="*/ 938213 h 6119813"/>
                <a:gd name="connsiteX45" fmla="*/ 9407092 w 10621818"/>
                <a:gd name="connsiteY45" fmla="*/ 676276 h 6119813"/>
                <a:gd name="connsiteX46" fmla="*/ 1366693 w 10621818"/>
                <a:gd name="connsiteY46" fmla="*/ 666751 h 6119813"/>
                <a:gd name="connsiteX47" fmla="*/ 1376218 w 10621818"/>
                <a:gd name="connsiteY47" fmla="*/ 0 h 6119813"/>
                <a:gd name="connsiteX48" fmla="*/ 803564 w 10621818"/>
                <a:gd name="connsiteY48" fmla="*/ 347085 h 6119813"/>
                <a:gd name="connsiteX49" fmla="*/ 859272 w 10621818"/>
                <a:gd name="connsiteY49" fmla="*/ 231775 h 6119813"/>
                <a:gd name="connsiteX50" fmla="*/ 793893 w 10621818"/>
                <a:gd name="connsiteY50" fmla="*/ 221096 h 6119813"/>
                <a:gd name="connsiteX51" fmla="*/ 739198 w 10621818"/>
                <a:gd name="connsiteY51" fmla="*/ 339292 h 6119813"/>
                <a:gd name="connsiteX52" fmla="*/ 667472 w 10621818"/>
                <a:gd name="connsiteY52" fmla="*/ 417946 h 6119813"/>
                <a:gd name="connsiteX53" fmla="*/ 0 w 10621818"/>
                <a:gd name="connsiteY53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827491 w 10621818"/>
                <a:gd name="connsiteY35" fmla="*/ 3117994 h 6119813"/>
                <a:gd name="connsiteX36" fmla="*/ 10076873 w 10621818"/>
                <a:gd name="connsiteY36" fmla="*/ 2831667 h 6119813"/>
                <a:gd name="connsiteX37" fmla="*/ 10289309 w 10621818"/>
                <a:gd name="connsiteY37" fmla="*/ 2628467 h 6119813"/>
                <a:gd name="connsiteX38" fmla="*/ 10474037 w 10621818"/>
                <a:gd name="connsiteY38" fmla="*/ 2240540 h 6119813"/>
                <a:gd name="connsiteX39" fmla="*/ 10621818 w 10621818"/>
                <a:gd name="connsiteY39" fmla="*/ 2259013 h 6119813"/>
                <a:gd name="connsiteX40" fmla="*/ 10400146 w 10621818"/>
                <a:gd name="connsiteY40" fmla="*/ 2046576 h 6119813"/>
                <a:gd name="connsiteX41" fmla="*/ 10076873 w 10621818"/>
                <a:gd name="connsiteY41" fmla="*/ 1898794 h 6119813"/>
                <a:gd name="connsiteX42" fmla="*/ 9929091 w 10621818"/>
                <a:gd name="connsiteY42" fmla="*/ 1667885 h 6119813"/>
                <a:gd name="connsiteX43" fmla="*/ 9947564 w 10621818"/>
                <a:gd name="connsiteY43" fmla="*/ 1344613 h 6119813"/>
                <a:gd name="connsiteX44" fmla="*/ 9873673 w 10621818"/>
                <a:gd name="connsiteY44" fmla="*/ 1141413 h 6119813"/>
                <a:gd name="connsiteX45" fmla="*/ 9605818 w 10621818"/>
                <a:gd name="connsiteY45" fmla="*/ 938213 h 6119813"/>
                <a:gd name="connsiteX46" fmla="*/ 9407092 w 10621818"/>
                <a:gd name="connsiteY46" fmla="*/ 676276 h 6119813"/>
                <a:gd name="connsiteX47" fmla="*/ 1366693 w 10621818"/>
                <a:gd name="connsiteY47" fmla="*/ 666751 h 6119813"/>
                <a:gd name="connsiteX48" fmla="*/ 1376218 w 10621818"/>
                <a:gd name="connsiteY48" fmla="*/ 0 h 6119813"/>
                <a:gd name="connsiteX49" fmla="*/ 803564 w 10621818"/>
                <a:gd name="connsiteY49" fmla="*/ 347085 h 6119813"/>
                <a:gd name="connsiteX50" fmla="*/ 859272 w 10621818"/>
                <a:gd name="connsiteY50" fmla="*/ 231775 h 6119813"/>
                <a:gd name="connsiteX51" fmla="*/ 793893 w 10621818"/>
                <a:gd name="connsiteY51" fmla="*/ 221096 h 6119813"/>
                <a:gd name="connsiteX52" fmla="*/ 739198 w 10621818"/>
                <a:gd name="connsiteY52" fmla="*/ 339292 h 6119813"/>
                <a:gd name="connsiteX53" fmla="*/ 667472 w 10621818"/>
                <a:gd name="connsiteY53" fmla="*/ 417946 h 6119813"/>
                <a:gd name="connsiteX54" fmla="*/ 0 w 10621818"/>
                <a:gd name="connsiteY54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27491 w 10621818"/>
                <a:gd name="connsiteY36" fmla="*/ 3117994 h 6119813"/>
                <a:gd name="connsiteX37" fmla="*/ 10076873 w 10621818"/>
                <a:gd name="connsiteY37" fmla="*/ 2831667 h 6119813"/>
                <a:gd name="connsiteX38" fmla="*/ 10289309 w 10621818"/>
                <a:gd name="connsiteY38" fmla="*/ 2628467 h 6119813"/>
                <a:gd name="connsiteX39" fmla="*/ 10474037 w 10621818"/>
                <a:gd name="connsiteY39" fmla="*/ 2240540 h 6119813"/>
                <a:gd name="connsiteX40" fmla="*/ 10621818 w 10621818"/>
                <a:gd name="connsiteY40" fmla="*/ 2259013 h 6119813"/>
                <a:gd name="connsiteX41" fmla="*/ 10400146 w 10621818"/>
                <a:gd name="connsiteY41" fmla="*/ 2046576 h 6119813"/>
                <a:gd name="connsiteX42" fmla="*/ 10076873 w 10621818"/>
                <a:gd name="connsiteY42" fmla="*/ 1898794 h 6119813"/>
                <a:gd name="connsiteX43" fmla="*/ 9929091 w 10621818"/>
                <a:gd name="connsiteY43" fmla="*/ 1667885 h 6119813"/>
                <a:gd name="connsiteX44" fmla="*/ 9947564 w 10621818"/>
                <a:gd name="connsiteY44" fmla="*/ 1344613 h 6119813"/>
                <a:gd name="connsiteX45" fmla="*/ 9873673 w 10621818"/>
                <a:gd name="connsiteY45" fmla="*/ 1141413 h 6119813"/>
                <a:gd name="connsiteX46" fmla="*/ 9605818 w 10621818"/>
                <a:gd name="connsiteY46" fmla="*/ 938213 h 6119813"/>
                <a:gd name="connsiteX47" fmla="*/ 9407092 w 10621818"/>
                <a:gd name="connsiteY47" fmla="*/ 676276 h 6119813"/>
                <a:gd name="connsiteX48" fmla="*/ 1366693 w 10621818"/>
                <a:gd name="connsiteY48" fmla="*/ 666751 h 6119813"/>
                <a:gd name="connsiteX49" fmla="*/ 1376218 w 10621818"/>
                <a:gd name="connsiteY49" fmla="*/ 0 h 6119813"/>
                <a:gd name="connsiteX50" fmla="*/ 803564 w 10621818"/>
                <a:gd name="connsiteY50" fmla="*/ 347085 h 6119813"/>
                <a:gd name="connsiteX51" fmla="*/ 859272 w 10621818"/>
                <a:gd name="connsiteY51" fmla="*/ 231775 h 6119813"/>
                <a:gd name="connsiteX52" fmla="*/ 793893 w 10621818"/>
                <a:gd name="connsiteY52" fmla="*/ 221096 h 6119813"/>
                <a:gd name="connsiteX53" fmla="*/ 739198 w 10621818"/>
                <a:gd name="connsiteY53" fmla="*/ 339292 h 6119813"/>
                <a:gd name="connsiteX54" fmla="*/ 667472 w 10621818"/>
                <a:gd name="connsiteY54" fmla="*/ 417946 h 6119813"/>
                <a:gd name="connsiteX55" fmla="*/ 0 w 10621818"/>
                <a:gd name="connsiteY55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827491 w 10621818"/>
                <a:gd name="connsiteY37" fmla="*/ 3117994 h 6119813"/>
                <a:gd name="connsiteX38" fmla="*/ 10076873 w 10621818"/>
                <a:gd name="connsiteY38" fmla="*/ 2831667 h 6119813"/>
                <a:gd name="connsiteX39" fmla="*/ 10289309 w 10621818"/>
                <a:gd name="connsiteY39" fmla="*/ 2628467 h 6119813"/>
                <a:gd name="connsiteX40" fmla="*/ 10474037 w 10621818"/>
                <a:gd name="connsiteY40" fmla="*/ 2240540 h 6119813"/>
                <a:gd name="connsiteX41" fmla="*/ 10621818 w 10621818"/>
                <a:gd name="connsiteY41" fmla="*/ 2259013 h 6119813"/>
                <a:gd name="connsiteX42" fmla="*/ 10400146 w 10621818"/>
                <a:gd name="connsiteY42" fmla="*/ 2046576 h 6119813"/>
                <a:gd name="connsiteX43" fmla="*/ 10076873 w 10621818"/>
                <a:gd name="connsiteY43" fmla="*/ 1898794 h 6119813"/>
                <a:gd name="connsiteX44" fmla="*/ 9929091 w 10621818"/>
                <a:gd name="connsiteY44" fmla="*/ 1667885 h 6119813"/>
                <a:gd name="connsiteX45" fmla="*/ 9947564 w 10621818"/>
                <a:gd name="connsiteY45" fmla="*/ 1344613 h 6119813"/>
                <a:gd name="connsiteX46" fmla="*/ 9873673 w 10621818"/>
                <a:gd name="connsiteY46" fmla="*/ 1141413 h 6119813"/>
                <a:gd name="connsiteX47" fmla="*/ 9605818 w 10621818"/>
                <a:gd name="connsiteY47" fmla="*/ 938213 h 6119813"/>
                <a:gd name="connsiteX48" fmla="*/ 9407092 w 10621818"/>
                <a:gd name="connsiteY48" fmla="*/ 676276 h 6119813"/>
                <a:gd name="connsiteX49" fmla="*/ 1366693 w 10621818"/>
                <a:gd name="connsiteY49" fmla="*/ 666751 h 6119813"/>
                <a:gd name="connsiteX50" fmla="*/ 1376218 w 10621818"/>
                <a:gd name="connsiteY50" fmla="*/ 0 h 6119813"/>
                <a:gd name="connsiteX51" fmla="*/ 803564 w 10621818"/>
                <a:gd name="connsiteY51" fmla="*/ 347085 h 6119813"/>
                <a:gd name="connsiteX52" fmla="*/ 859272 w 10621818"/>
                <a:gd name="connsiteY52" fmla="*/ 231775 h 6119813"/>
                <a:gd name="connsiteX53" fmla="*/ 793893 w 10621818"/>
                <a:gd name="connsiteY53" fmla="*/ 221096 h 6119813"/>
                <a:gd name="connsiteX54" fmla="*/ 739198 w 10621818"/>
                <a:gd name="connsiteY54" fmla="*/ 339292 h 6119813"/>
                <a:gd name="connsiteX55" fmla="*/ 667472 w 10621818"/>
                <a:gd name="connsiteY55" fmla="*/ 417946 h 6119813"/>
                <a:gd name="connsiteX56" fmla="*/ 0 w 10621818"/>
                <a:gd name="connsiteY56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10076873 w 10621818"/>
                <a:gd name="connsiteY38" fmla="*/ 2831667 h 6119813"/>
                <a:gd name="connsiteX39" fmla="*/ 10289309 w 10621818"/>
                <a:gd name="connsiteY39" fmla="*/ 2628467 h 6119813"/>
                <a:gd name="connsiteX40" fmla="*/ 10474037 w 10621818"/>
                <a:gd name="connsiteY40" fmla="*/ 2240540 h 6119813"/>
                <a:gd name="connsiteX41" fmla="*/ 10621818 w 10621818"/>
                <a:gd name="connsiteY41" fmla="*/ 2259013 h 6119813"/>
                <a:gd name="connsiteX42" fmla="*/ 10400146 w 10621818"/>
                <a:gd name="connsiteY42" fmla="*/ 2046576 h 6119813"/>
                <a:gd name="connsiteX43" fmla="*/ 10076873 w 10621818"/>
                <a:gd name="connsiteY43" fmla="*/ 1898794 h 6119813"/>
                <a:gd name="connsiteX44" fmla="*/ 9929091 w 10621818"/>
                <a:gd name="connsiteY44" fmla="*/ 1667885 h 6119813"/>
                <a:gd name="connsiteX45" fmla="*/ 9947564 w 10621818"/>
                <a:gd name="connsiteY45" fmla="*/ 1344613 h 6119813"/>
                <a:gd name="connsiteX46" fmla="*/ 9873673 w 10621818"/>
                <a:gd name="connsiteY46" fmla="*/ 1141413 h 6119813"/>
                <a:gd name="connsiteX47" fmla="*/ 9605818 w 10621818"/>
                <a:gd name="connsiteY47" fmla="*/ 938213 h 6119813"/>
                <a:gd name="connsiteX48" fmla="*/ 9407092 w 10621818"/>
                <a:gd name="connsiteY48" fmla="*/ 676276 h 6119813"/>
                <a:gd name="connsiteX49" fmla="*/ 1366693 w 10621818"/>
                <a:gd name="connsiteY49" fmla="*/ 666751 h 6119813"/>
                <a:gd name="connsiteX50" fmla="*/ 1376218 w 10621818"/>
                <a:gd name="connsiteY50" fmla="*/ 0 h 6119813"/>
                <a:gd name="connsiteX51" fmla="*/ 803564 w 10621818"/>
                <a:gd name="connsiteY51" fmla="*/ 347085 h 6119813"/>
                <a:gd name="connsiteX52" fmla="*/ 859272 w 10621818"/>
                <a:gd name="connsiteY52" fmla="*/ 231775 h 6119813"/>
                <a:gd name="connsiteX53" fmla="*/ 793893 w 10621818"/>
                <a:gd name="connsiteY53" fmla="*/ 221096 h 6119813"/>
                <a:gd name="connsiteX54" fmla="*/ 739198 w 10621818"/>
                <a:gd name="connsiteY54" fmla="*/ 339292 h 6119813"/>
                <a:gd name="connsiteX55" fmla="*/ 667472 w 10621818"/>
                <a:gd name="connsiteY55" fmla="*/ 417946 h 6119813"/>
                <a:gd name="connsiteX56" fmla="*/ 0 w 10621818"/>
                <a:gd name="connsiteY56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89309 w 10621818"/>
                <a:gd name="connsiteY40" fmla="*/ 2628467 h 6119813"/>
                <a:gd name="connsiteX41" fmla="*/ 10474037 w 10621818"/>
                <a:gd name="connsiteY41" fmla="*/ 2240540 h 6119813"/>
                <a:gd name="connsiteX42" fmla="*/ 10621818 w 10621818"/>
                <a:gd name="connsiteY42" fmla="*/ 2259013 h 6119813"/>
                <a:gd name="connsiteX43" fmla="*/ 10400146 w 10621818"/>
                <a:gd name="connsiteY43" fmla="*/ 2046576 h 6119813"/>
                <a:gd name="connsiteX44" fmla="*/ 10076873 w 10621818"/>
                <a:gd name="connsiteY44" fmla="*/ 1898794 h 6119813"/>
                <a:gd name="connsiteX45" fmla="*/ 9929091 w 10621818"/>
                <a:gd name="connsiteY45" fmla="*/ 1667885 h 6119813"/>
                <a:gd name="connsiteX46" fmla="*/ 9947564 w 10621818"/>
                <a:gd name="connsiteY46" fmla="*/ 1344613 h 6119813"/>
                <a:gd name="connsiteX47" fmla="*/ 9873673 w 10621818"/>
                <a:gd name="connsiteY47" fmla="*/ 1141413 h 6119813"/>
                <a:gd name="connsiteX48" fmla="*/ 9605818 w 10621818"/>
                <a:gd name="connsiteY48" fmla="*/ 938213 h 6119813"/>
                <a:gd name="connsiteX49" fmla="*/ 9407092 w 10621818"/>
                <a:gd name="connsiteY49" fmla="*/ 676276 h 6119813"/>
                <a:gd name="connsiteX50" fmla="*/ 1366693 w 10621818"/>
                <a:gd name="connsiteY50" fmla="*/ 666751 h 6119813"/>
                <a:gd name="connsiteX51" fmla="*/ 1376218 w 10621818"/>
                <a:gd name="connsiteY51" fmla="*/ 0 h 6119813"/>
                <a:gd name="connsiteX52" fmla="*/ 803564 w 10621818"/>
                <a:gd name="connsiteY52" fmla="*/ 347085 h 6119813"/>
                <a:gd name="connsiteX53" fmla="*/ 859272 w 10621818"/>
                <a:gd name="connsiteY53" fmla="*/ 231775 h 6119813"/>
                <a:gd name="connsiteX54" fmla="*/ 793893 w 10621818"/>
                <a:gd name="connsiteY54" fmla="*/ 221096 h 6119813"/>
                <a:gd name="connsiteX55" fmla="*/ 739198 w 10621818"/>
                <a:gd name="connsiteY55" fmla="*/ 339292 h 6119813"/>
                <a:gd name="connsiteX56" fmla="*/ 667472 w 10621818"/>
                <a:gd name="connsiteY56" fmla="*/ 417946 h 6119813"/>
                <a:gd name="connsiteX57" fmla="*/ 0 w 10621818"/>
                <a:gd name="connsiteY57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474037 w 10621818"/>
                <a:gd name="connsiteY41" fmla="*/ 2240540 h 6119813"/>
                <a:gd name="connsiteX42" fmla="*/ 10621818 w 10621818"/>
                <a:gd name="connsiteY42" fmla="*/ 2259013 h 6119813"/>
                <a:gd name="connsiteX43" fmla="*/ 10400146 w 10621818"/>
                <a:gd name="connsiteY43" fmla="*/ 2046576 h 6119813"/>
                <a:gd name="connsiteX44" fmla="*/ 10076873 w 10621818"/>
                <a:gd name="connsiteY44" fmla="*/ 1898794 h 6119813"/>
                <a:gd name="connsiteX45" fmla="*/ 9929091 w 10621818"/>
                <a:gd name="connsiteY45" fmla="*/ 1667885 h 6119813"/>
                <a:gd name="connsiteX46" fmla="*/ 9947564 w 10621818"/>
                <a:gd name="connsiteY46" fmla="*/ 1344613 h 6119813"/>
                <a:gd name="connsiteX47" fmla="*/ 9873673 w 10621818"/>
                <a:gd name="connsiteY47" fmla="*/ 1141413 h 6119813"/>
                <a:gd name="connsiteX48" fmla="*/ 9605818 w 10621818"/>
                <a:gd name="connsiteY48" fmla="*/ 938213 h 6119813"/>
                <a:gd name="connsiteX49" fmla="*/ 9407092 w 10621818"/>
                <a:gd name="connsiteY49" fmla="*/ 676276 h 6119813"/>
                <a:gd name="connsiteX50" fmla="*/ 1366693 w 10621818"/>
                <a:gd name="connsiteY50" fmla="*/ 666751 h 6119813"/>
                <a:gd name="connsiteX51" fmla="*/ 1376218 w 10621818"/>
                <a:gd name="connsiteY51" fmla="*/ 0 h 6119813"/>
                <a:gd name="connsiteX52" fmla="*/ 803564 w 10621818"/>
                <a:gd name="connsiteY52" fmla="*/ 347085 h 6119813"/>
                <a:gd name="connsiteX53" fmla="*/ 859272 w 10621818"/>
                <a:gd name="connsiteY53" fmla="*/ 231775 h 6119813"/>
                <a:gd name="connsiteX54" fmla="*/ 793893 w 10621818"/>
                <a:gd name="connsiteY54" fmla="*/ 221096 h 6119813"/>
                <a:gd name="connsiteX55" fmla="*/ 739198 w 10621818"/>
                <a:gd name="connsiteY55" fmla="*/ 339292 h 6119813"/>
                <a:gd name="connsiteX56" fmla="*/ 667472 w 10621818"/>
                <a:gd name="connsiteY56" fmla="*/ 417946 h 6119813"/>
                <a:gd name="connsiteX57" fmla="*/ 0 w 10621818"/>
                <a:gd name="connsiteY57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310955 w 10621818"/>
                <a:gd name="connsiteY41" fmla="*/ 2427721 h 6119813"/>
                <a:gd name="connsiteX42" fmla="*/ 10474037 w 10621818"/>
                <a:gd name="connsiteY42" fmla="*/ 2240540 h 6119813"/>
                <a:gd name="connsiteX43" fmla="*/ 10621818 w 10621818"/>
                <a:gd name="connsiteY43" fmla="*/ 2259013 h 6119813"/>
                <a:gd name="connsiteX44" fmla="*/ 10400146 w 10621818"/>
                <a:gd name="connsiteY44" fmla="*/ 2046576 h 6119813"/>
                <a:gd name="connsiteX45" fmla="*/ 10076873 w 10621818"/>
                <a:gd name="connsiteY45" fmla="*/ 1898794 h 6119813"/>
                <a:gd name="connsiteX46" fmla="*/ 9929091 w 10621818"/>
                <a:gd name="connsiteY46" fmla="*/ 1667885 h 6119813"/>
                <a:gd name="connsiteX47" fmla="*/ 9947564 w 10621818"/>
                <a:gd name="connsiteY47" fmla="*/ 1344613 h 6119813"/>
                <a:gd name="connsiteX48" fmla="*/ 9873673 w 10621818"/>
                <a:gd name="connsiteY48" fmla="*/ 1141413 h 6119813"/>
                <a:gd name="connsiteX49" fmla="*/ 9605818 w 10621818"/>
                <a:gd name="connsiteY49" fmla="*/ 938213 h 6119813"/>
                <a:gd name="connsiteX50" fmla="*/ 9407092 w 10621818"/>
                <a:gd name="connsiteY50" fmla="*/ 676276 h 6119813"/>
                <a:gd name="connsiteX51" fmla="*/ 1366693 w 10621818"/>
                <a:gd name="connsiteY51" fmla="*/ 666751 h 6119813"/>
                <a:gd name="connsiteX52" fmla="*/ 1376218 w 10621818"/>
                <a:gd name="connsiteY52" fmla="*/ 0 h 6119813"/>
                <a:gd name="connsiteX53" fmla="*/ 803564 w 10621818"/>
                <a:gd name="connsiteY53" fmla="*/ 347085 h 6119813"/>
                <a:gd name="connsiteX54" fmla="*/ 859272 w 10621818"/>
                <a:gd name="connsiteY54" fmla="*/ 231775 h 6119813"/>
                <a:gd name="connsiteX55" fmla="*/ 793893 w 10621818"/>
                <a:gd name="connsiteY55" fmla="*/ 221096 h 6119813"/>
                <a:gd name="connsiteX56" fmla="*/ 739198 w 10621818"/>
                <a:gd name="connsiteY56" fmla="*/ 339292 h 6119813"/>
                <a:gd name="connsiteX57" fmla="*/ 667472 w 10621818"/>
                <a:gd name="connsiteY57" fmla="*/ 417946 h 6119813"/>
                <a:gd name="connsiteX58" fmla="*/ 0 w 10621818"/>
                <a:gd name="connsiteY58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310955 w 10621818"/>
                <a:gd name="connsiteY41" fmla="*/ 2427721 h 6119813"/>
                <a:gd name="connsiteX42" fmla="*/ 10442287 w 10621818"/>
                <a:gd name="connsiteY42" fmla="*/ 2291340 h 6119813"/>
                <a:gd name="connsiteX43" fmla="*/ 10621818 w 10621818"/>
                <a:gd name="connsiteY43" fmla="*/ 2259013 h 6119813"/>
                <a:gd name="connsiteX44" fmla="*/ 10400146 w 10621818"/>
                <a:gd name="connsiteY44" fmla="*/ 2046576 h 6119813"/>
                <a:gd name="connsiteX45" fmla="*/ 10076873 w 10621818"/>
                <a:gd name="connsiteY45" fmla="*/ 1898794 h 6119813"/>
                <a:gd name="connsiteX46" fmla="*/ 9929091 w 10621818"/>
                <a:gd name="connsiteY46" fmla="*/ 1667885 h 6119813"/>
                <a:gd name="connsiteX47" fmla="*/ 9947564 w 10621818"/>
                <a:gd name="connsiteY47" fmla="*/ 1344613 h 6119813"/>
                <a:gd name="connsiteX48" fmla="*/ 9873673 w 10621818"/>
                <a:gd name="connsiteY48" fmla="*/ 1141413 h 6119813"/>
                <a:gd name="connsiteX49" fmla="*/ 9605818 w 10621818"/>
                <a:gd name="connsiteY49" fmla="*/ 938213 h 6119813"/>
                <a:gd name="connsiteX50" fmla="*/ 9407092 w 10621818"/>
                <a:gd name="connsiteY50" fmla="*/ 676276 h 6119813"/>
                <a:gd name="connsiteX51" fmla="*/ 1366693 w 10621818"/>
                <a:gd name="connsiteY51" fmla="*/ 666751 h 6119813"/>
                <a:gd name="connsiteX52" fmla="*/ 1376218 w 10621818"/>
                <a:gd name="connsiteY52" fmla="*/ 0 h 6119813"/>
                <a:gd name="connsiteX53" fmla="*/ 803564 w 10621818"/>
                <a:gd name="connsiteY53" fmla="*/ 347085 h 6119813"/>
                <a:gd name="connsiteX54" fmla="*/ 859272 w 10621818"/>
                <a:gd name="connsiteY54" fmla="*/ 231775 h 6119813"/>
                <a:gd name="connsiteX55" fmla="*/ 793893 w 10621818"/>
                <a:gd name="connsiteY55" fmla="*/ 221096 h 6119813"/>
                <a:gd name="connsiteX56" fmla="*/ 739198 w 10621818"/>
                <a:gd name="connsiteY56" fmla="*/ 339292 h 6119813"/>
                <a:gd name="connsiteX57" fmla="*/ 667472 w 10621818"/>
                <a:gd name="connsiteY57" fmla="*/ 417946 h 6119813"/>
                <a:gd name="connsiteX58" fmla="*/ 0 w 10621818"/>
                <a:gd name="connsiteY5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400146 w 10586893"/>
                <a:gd name="connsiteY44" fmla="*/ 2046576 h 6119813"/>
                <a:gd name="connsiteX45" fmla="*/ 10076873 w 10586893"/>
                <a:gd name="connsiteY45" fmla="*/ 1898794 h 6119813"/>
                <a:gd name="connsiteX46" fmla="*/ 9929091 w 10586893"/>
                <a:gd name="connsiteY46" fmla="*/ 1667885 h 6119813"/>
                <a:gd name="connsiteX47" fmla="*/ 9947564 w 10586893"/>
                <a:gd name="connsiteY47" fmla="*/ 1344613 h 6119813"/>
                <a:gd name="connsiteX48" fmla="*/ 9873673 w 10586893"/>
                <a:gd name="connsiteY48" fmla="*/ 1141413 h 6119813"/>
                <a:gd name="connsiteX49" fmla="*/ 9605818 w 10586893"/>
                <a:gd name="connsiteY49" fmla="*/ 938213 h 6119813"/>
                <a:gd name="connsiteX50" fmla="*/ 9407092 w 10586893"/>
                <a:gd name="connsiteY50" fmla="*/ 676276 h 6119813"/>
                <a:gd name="connsiteX51" fmla="*/ 1366693 w 10586893"/>
                <a:gd name="connsiteY51" fmla="*/ 666751 h 6119813"/>
                <a:gd name="connsiteX52" fmla="*/ 1376218 w 10586893"/>
                <a:gd name="connsiteY52" fmla="*/ 0 h 6119813"/>
                <a:gd name="connsiteX53" fmla="*/ 803564 w 10586893"/>
                <a:gd name="connsiteY53" fmla="*/ 347085 h 6119813"/>
                <a:gd name="connsiteX54" fmla="*/ 859272 w 10586893"/>
                <a:gd name="connsiteY54" fmla="*/ 231775 h 6119813"/>
                <a:gd name="connsiteX55" fmla="*/ 793893 w 10586893"/>
                <a:gd name="connsiteY55" fmla="*/ 221096 h 6119813"/>
                <a:gd name="connsiteX56" fmla="*/ 739198 w 10586893"/>
                <a:gd name="connsiteY56" fmla="*/ 339292 h 6119813"/>
                <a:gd name="connsiteX57" fmla="*/ 667472 w 10586893"/>
                <a:gd name="connsiteY57" fmla="*/ 417946 h 6119813"/>
                <a:gd name="connsiteX58" fmla="*/ 0 w 10586893"/>
                <a:gd name="connsiteY5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400146 w 10586893"/>
                <a:gd name="connsiteY45" fmla="*/ 2046576 h 6119813"/>
                <a:gd name="connsiteX46" fmla="*/ 10076873 w 10586893"/>
                <a:gd name="connsiteY46" fmla="*/ 1898794 h 6119813"/>
                <a:gd name="connsiteX47" fmla="*/ 9929091 w 10586893"/>
                <a:gd name="connsiteY47" fmla="*/ 1667885 h 6119813"/>
                <a:gd name="connsiteX48" fmla="*/ 9947564 w 10586893"/>
                <a:gd name="connsiteY48" fmla="*/ 1344613 h 6119813"/>
                <a:gd name="connsiteX49" fmla="*/ 9873673 w 10586893"/>
                <a:gd name="connsiteY49" fmla="*/ 1141413 h 6119813"/>
                <a:gd name="connsiteX50" fmla="*/ 9605818 w 10586893"/>
                <a:gd name="connsiteY50" fmla="*/ 938213 h 6119813"/>
                <a:gd name="connsiteX51" fmla="*/ 9407092 w 10586893"/>
                <a:gd name="connsiteY51" fmla="*/ 676276 h 6119813"/>
                <a:gd name="connsiteX52" fmla="*/ 1366693 w 10586893"/>
                <a:gd name="connsiteY52" fmla="*/ 666751 h 6119813"/>
                <a:gd name="connsiteX53" fmla="*/ 1376218 w 10586893"/>
                <a:gd name="connsiteY53" fmla="*/ 0 h 6119813"/>
                <a:gd name="connsiteX54" fmla="*/ 803564 w 10586893"/>
                <a:gd name="connsiteY54" fmla="*/ 347085 h 6119813"/>
                <a:gd name="connsiteX55" fmla="*/ 859272 w 10586893"/>
                <a:gd name="connsiteY55" fmla="*/ 231775 h 6119813"/>
                <a:gd name="connsiteX56" fmla="*/ 793893 w 10586893"/>
                <a:gd name="connsiteY56" fmla="*/ 221096 h 6119813"/>
                <a:gd name="connsiteX57" fmla="*/ 739198 w 10586893"/>
                <a:gd name="connsiteY57" fmla="*/ 339292 h 6119813"/>
                <a:gd name="connsiteX58" fmla="*/ 667472 w 10586893"/>
                <a:gd name="connsiteY58" fmla="*/ 417946 h 6119813"/>
                <a:gd name="connsiteX59" fmla="*/ 0 w 10586893"/>
                <a:gd name="connsiteY5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076873 w 10586893"/>
                <a:gd name="connsiteY46" fmla="*/ 1898794 h 6119813"/>
                <a:gd name="connsiteX47" fmla="*/ 9929091 w 10586893"/>
                <a:gd name="connsiteY47" fmla="*/ 1667885 h 6119813"/>
                <a:gd name="connsiteX48" fmla="*/ 9947564 w 10586893"/>
                <a:gd name="connsiteY48" fmla="*/ 1344613 h 6119813"/>
                <a:gd name="connsiteX49" fmla="*/ 9873673 w 10586893"/>
                <a:gd name="connsiteY49" fmla="*/ 1141413 h 6119813"/>
                <a:gd name="connsiteX50" fmla="*/ 9605818 w 10586893"/>
                <a:gd name="connsiteY50" fmla="*/ 938213 h 6119813"/>
                <a:gd name="connsiteX51" fmla="*/ 9407092 w 10586893"/>
                <a:gd name="connsiteY51" fmla="*/ 676276 h 6119813"/>
                <a:gd name="connsiteX52" fmla="*/ 1366693 w 10586893"/>
                <a:gd name="connsiteY52" fmla="*/ 666751 h 6119813"/>
                <a:gd name="connsiteX53" fmla="*/ 1376218 w 10586893"/>
                <a:gd name="connsiteY53" fmla="*/ 0 h 6119813"/>
                <a:gd name="connsiteX54" fmla="*/ 803564 w 10586893"/>
                <a:gd name="connsiteY54" fmla="*/ 347085 h 6119813"/>
                <a:gd name="connsiteX55" fmla="*/ 859272 w 10586893"/>
                <a:gd name="connsiteY55" fmla="*/ 231775 h 6119813"/>
                <a:gd name="connsiteX56" fmla="*/ 793893 w 10586893"/>
                <a:gd name="connsiteY56" fmla="*/ 221096 h 6119813"/>
                <a:gd name="connsiteX57" fmla="*/ 739198 w 10586893"/>
                <a:gd name="connsiteY57" fmla="*/ 339292 h 6119813"/>
                <a:gd name="connsiteX58" fmla="*/ 667472 w 10586893"/>
                <a:gd name="connsiteY58" fmla="*/ 417946 h 6119813"/>
                <a:gd name="connsiteX59" fmla="*/ 0 w 10586893"/>
                <a:gd name="connsiteY5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076873 w 10586893"/>
                <a:gd name="connsiteY47" fmla="*/ 1898794 h 6119813"/>
                <a:gd name="connsiteX48" fmla="*/ 9929091 w 10586893"/>
                <a:gd name="connsiteY48" fmla="*/ 1667885 h 6119813"/>
                <a:gd name="connsiteX49" fmla="*/ 9947564 w 10586893"/>
                <a:gd name="connsiteY49" fmla="*/ 1344613 h 6119813"/>
                <a:gd name="connsiteX50" fmla="*/ 9873673 w 10586893"/>
                <a:gd name="connsiteY50" fmla="*/ 1141413 h 6119813"/>
                <a:gd name="connsiteX51" fmla="*/ 9605818 w 10586893"/>
                <a:gd name="connsiteY51" fmla="*/ 938213 h 6119813"/>
                <a:gd name="connsiteX52" fmla="*/ 9407092 w 10586893"/>
                <a:gd name="connsiteY52" fmla="*/ 676276 h 6119813"/>
                <a:gd name="connsiteX53" fmla="*/ 1366693 w 10586893"/>
                <a:gd name="connsiteY53" fmla="*/ 666751 h 6119813"/>
                <a:gd name="connsiteX54" fmla="*/ 1376218 w 10586893"/>
                <a:gd name="connsiteY54" fmla="*/ 0 h 6119813"/>
                <a:gd name="connsiteX55" fmla="*/ 803564 w 10586893"/>
                <a:gd name="connsiteY55" fmla="*/ 347085 h 6119813"/>
                <a:gd name="connsiteX56" fmla="*/ 859272 w 10586893"/>
                <a:gd name="connsiteY56" fmla="*/ 231775 h 6119813"/>
                <a:gd name="connsiteX57" fmla="*/ 793893 w 10586893"/>
                <a:gd name="connsiteY57" fmla="*/ 221096 h 6119813"/>
                <a:gd name="connsiteX58" fmla="*/ 739198 w 10586893"/>
                <a:gd name="connsiteY58" fmla="*/ 339292 h 6119813"/>
                <a:gd name="connsiteX59" fmla="*/ 667472 w 10586893"/>
                <a:gd name="connsiteY59" fmla="*/ 417946 h 6119813"/>
                <a:gd name="connsiteX60" fmla="*/ 0 w 10586893"/>
                <a:gd name="connsiteY60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076873 w 10586893"/>
                <a:gd name="connsiteY48" fmla="*/ 1898794 h 6119813"/>
                <a:gd name="connsiteX49" fmla="*/ 9929091 w 10586893"/>
                <a:gd name="connsiteY49" fmla="*/ 1667885 h 6119813"/>
                <a:gd name="connsiteX50" fmla="*/ 9947564 w 10586893"/>
                <a:gd name="connsiteY50" fmla="*/ 1344613 h 6119813"/>
                <a:gd name="connsiteX51" fmla="*/ 9873673 w 10586893"/>
                <a:gd name="connsiteY51" fmla="*/ 1141413 h 6119813"/>
                <a:gd name="connsiteX52" fmla="*/ 9605818 w 10586893"/>
                <a:gd name="connsiteY52" fmla="*/ 938213 h 6119813"/>
                <a:gd name="connsiteX53" fmla="*/ 9407092 w 10586893"/>
                <a:gd name="connsiteY53" fmla="*/ 676276 h 6119813"/>
                <a:gd name="connsiteX54" fmla="*/ 1366693 w 10586893"/>
                <a:gd name="connsiteY54" fmla="*/ 666751 h 6119813"/>
                <a:gd name="connsiteX55" fmla="*/ 1376218 w 10586893"/>
                <a:gd name="connsiteY55" fmla="*/ 0 h 6119813"/>
                <a:gd name="connsiteX56" fmla="*/ 803564 w 10586893"/>
                <a:gd name="connsiteY56" fmla="*/ 347085 h 6119813"/>
                <a:gd name="connsiteX57" fmla="*/ 859272 w 10586893"/>
                <a:gd name="connsiteY57" fmla="*/ 231775 h 6119813"/>
                <a:gd name="connsiteX58" fmla="*/ 793893 w 10586893"/>
                <a:gd name="connsiteY58" fmla="*/ 221096 h 6119813"/>
                <a:gd name="connsiteX59" fmla="*/ 739198 w 10586893"/>
                <a:gd name="connsiteY59" fmla="*/ 339292 h 6119813"/>
                <a:gd name="connsiteX60" fmla="*/ 667472 w 10586893"/>
                <a:gd name="connsiteY60" fmla="*/ 417946 h 6119813"/>
                <a:gd name="connsiteX61" fmla="*/ 0 w 10586893"/>
                <a:gd name="connsiteY6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076873 w 10586893"/>
                <a:gd name="connsiteY49" fmla="*/ 1898794 h 6119813"/>
                <a:gd name="connsiteX50" fmla="*/ 9929091 w 10586893"/>
                <a:gd name="connsiteY50" fmla="*/ 1667885 h 6119813"/>
                <a:gd name="connsiteX51" fmla="*/ 9947564 w 10586893"/>
                <a:gd name="connsiteY51" fmla="*/ 1344613 h 6119813"/>
                <a:gd name="connsiteX52" fmla="*/ 9873673 w 10586893"/>
                <a:gd name="connsiteY52" fmla="*/ 1141413 h 6119813"/>
                <a:gd name="connsiteX53" fmla="*/ 9605818 w 10586893"/>
                <a:gd name="connsiteY53" fmla="*/ 938213 h 6119813"/>
                <a:gd name="connsiteX54" fmla="*/ 9407092 w 10586893"/>
                <a:gd name="connsiteY54" fmla="*/ 676276 h 6119813"/>
                <a:gd name="connsiteX55" fmla="*/ 1366693 w 10586893"/>
                <a:gd name="connsiteY55" fmla="*/ 666751 h 6119813"/>
                <a:gd name="connsiteX56" fmla="*/ 1376218 w 10586893"/>
                <a:gd name="connsiteY56" fmla="*/ 0 h 6119813"/>
                <a:gd name="connsiteX57" fmla="*/ 803564 w 10586893"/>
                <a:gd name="connsiteY57" fmla="*/ 347085 h 6119813"/>
                <a:gd name="connsiteX58" fmla="*/ 859272 w 10586893"/>
                <a:gd name="connsiteY58" fmla="*/ 231775 h 6119813"/>
                <a:gd name="connsiteX59" fmla="*/ 793893 w 10586893"/>
                <a:gd name="connsiteY59" fmla="*/ 221096 h 6119813"/>
                <a:gd name="connsiteX60" fmla="*/ 739198 w 10586893"/>
                <a:gd name="connsiteY60" fmla="*/ 339292 h 6119813"/>
                <a:gd name="connsiteX61" fmla="*/ 667472 w 10586893"/>
                <a:gd name="connsiteY61" fmla="*/ 417946 h 6119813"/>
                <a:gd name="connsiteX62" fmla="*/ 0 w 10586893"/>
                <a:gd name="connsiteY62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898794 h 6119813"/>
                <a:gd name="connsiteX51" fmla="*/ 9929091 w 10586893"/>
                <a:gd name="connsiteY51" fmla="*/ 1667885 h 6119813"/>
                <a:gd name="connsiteX52" fmla="*/ 9947564 w 10586893"/>
                <a:gd name="connsiteY52" fmla="*/ 1344613 h 6119813"/>
                <a:gd name="connsiteX53" fmla="*/ 9873673 w 10586893"/>
                <a:gd name="connsiteY53" fmla="*/ 1141413 h 6119813"/>
                <a:gd name="connsiteX54" fmla="*/ 9605818 w 10586893"/>
                <a:gd name="connsiteY54" fmla="*/ 938213 h 6119813"/>
                <a:gd name="connsiteX55" fmla="*/ 9407092 w 10586893"/>
                <a:gd name="connsiteY55" fmla="*/ 676276 h 6119813"/>
                <a:gd name="connsiteX56" fmla="*/ 1366693 w 10586893"/>
                <a:gd name="connsiteY56" fmla="*/ 666751 h 6119813"/>
                <a:gd name="connsiteX57" fmla="*/ 1376218 w 10586893"/>
                <a:gd name="connsiteY57" fmla="*/ 0 h 6119813"/>
                <a:gd name="connsiteX58" fmla="*/ 803564 w 10586893"/>
                <a:gd name="connsiteY58" fmla="*/ 347085 h 6119813"/>
                <a:gd name="connsiteX59" fmla="*/ 859272 w 10586893"/>
                <a:gd name="connsiteY59" fmla="*/ 231775 h 6119813"/>
                <a:gd name="connsiteX60" fmla="*/ 793893 w 10586893"/>
                <a:gd name="connsiteY60" fmla="*/ 221096 h 6119813"/>
                <a:gd name="connsiteX61" fmla="*/ 739198 w 10586893"/>
                <a:gd name="connsiteY61" fmla="*/ 339292 h 6119813"/>
                <a:gd name="connsiteX62" fmla="*/ 667472 w 10586893"/>
                <a:gd name="connsiteY62" fmla="*/ 417946 h 6119813"/>
                <a:gd name="connsiteX63" fmla="*/ 0 w 10586893"/>
                <a:gd name="connsiteY6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29091 w 10586893"/>
                <a:gd name="connsiteY51" fmla="*/ 1667885 h 6119813"/>
                <a:gd name="connsiteX52" fmla="*/ 9947564 w 10586893"/>
                <a:gd name="connsiteY52" fmla="*/ 1344613 h 6119813"/>
                <a:gd name="connsiteX53" fmla="*/ 9873673 w 10586893"/>
                <a:gd name="connsiteY53" fmla="*/ 1141413 h 6119813"/>
                <a:gd name="connsiteX54" fmla="*/ 9605818 w 10586893"/>
                <a:gd name="connsiteY54" fmla="*/ 938213 h 6119813"/>
                <a:gd name="connsiteX55" fmla="*/ 9407092 w 10586893"/>
                <a:gd name="connsiteY55" fmla="*/ 676276 h 6119813"/>
                <a:gd name="connsiteX56" fmla="*/ 1366693 w 10586893"/>
                <a:gd name="connsiteY56" fmla="*/ 666751 h 6119813"/>
                <a:gd name="connsiteX57" fmla="*/ 1376218 w 10586893"/>
                <a:gd name="connsiteY57" fmla="*/ 0 h 6119813"/>
                <a:gd name="connsiteX58" fmla="*/ 803564 w 10586893"/>
                <a:gd name="connsiteY58" fmla="*/ 347085 h 6119813"/>
                <a:gd name="connsiteX59" fmla="*/ 859272 w 10586893"/>
                <a:gd name="connsiteY59" fmla="*/ 231775 h 6119813"/>
                <a:gd name="connsiteX60" fmla="*/ 793893 w 10586893"/>
                <a:gd name="connsiteY60" fmla="*/ 221096 h 6119813"/>
                <a:gd name="connsiteX61" fmla="*/ 739198 w 10586893"/>
                <a:gd name="connsiteY61" fmla="*/ 339292 h 6119813"/>
                <a:gd name="connsiteX62" fmla="*/ 667472 w 10586893"/>
                <a:gd name="connsiteY62" fmla="*/ 417946 h 6119813"/>
                <a:gd name="connsiteX63" fmla="*/ 0 w 10586893"/>
                <a:gd name="connsiteY6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29091 w 10586893"/>
                <a:gd name="connsiteY52" fmla="*/ 1667885 h 6119813"/>
                <a:gd name="connsiteX53" fmla="*/ 9947564 w 10586893"/>
                <a:gd name="connsiteY53" fmla="*/ 1344613 h 6119813"/>
                <a:gd name="connsiteX54" fmla="*/ 9873673 w 10586893"/>
                <a:gd name="connsiteY54" fmla="*/ 1141413 h 6119813"/>
                <a:gd name="connsiteX55" fmla="*/ 9605818 w 10586893"/>
                <a:gd name="connsiteY55" fmla="*/ 938213 h 6119813"/>
                <a:gd name="connsiteX56" fmla="*/ 9407092 w 10586893"/>
                <a:gd name="connsiteY56" fmla="*/ 676276 h 6119813"/>
                <a:gd name="connsiteX57" fmla="*/ 1366693 w 10586893"/>
                <a:gd name="connsiteY57" fmla="*/ 666751 h 6119813"/>
                <a:gd name="connsiteX58" fmla="*/ 1376218 w 10586893"/>
                <a:gd name="connsiteY58" fmla="*/ 0 h 6119813"/>
                <a:gd name="connsiteX59" fmla="*/ 803564 w 10586893"/>
                <a:gd name="connsiteY59" fmla="*/ 347085 h 6119813"/>
                <a:gd name="connsiteX60" fmla="*/ 859272 w 10586893"/>
                <a:gd name="connsiteY60" fmla="*/ 231775 h 6119813"/>
                <a:gd name="connsiteX61" fmla="*/ 793893 w 10586893"/>
                <a:gd name="connsiteY61" fmla="*/ 221096 h 6119813"/>
                <a:gd name="connsiteX62" fmla="*/ 739198 w 10586893"/>
                <a:gd name="connsiteY62" fmla="*/ 339292 h 6119813"/>
                <a:gd name="connsiteX63" fmla="*/ 667472 w 10586893"/>
                <a:gd name="connsiteY63" fmla="*/ 417946 h 6119813"/>
                <a:gd name="connsiteX64" fmla="*/ 0 w 10586893"/>
                <a:gd name="connsiteY6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10041 w 10586893"/>
                <a:gd name="connsiteY52" fmla="*/ 1613910 h 6119813"/>
                <a:gd name="connsiteX53" fmla="*/ 9947564 w 10586893"/>
                <a:gd name="connsiteY53" fmla="*/ 1344613 h 6119813"/>
                <a:gd name="connsiteX54" fmla="*/ 9873673 w 10586893"/>
                <a:gd name="connsiteY54" fmla="*/ 1141413 h 6119813"/>
                <a:gd name="connsiteX55" fmla="*/ 9605818 w 10586893"/>
                <a:gd name="connsiteY55" fmla="*/ 938213 h 6119813"/>
                <a:gd name="connsiteX56" fmla="*/ 9407092 w 10586893"/>
                <a:gd name="connsiteY56" fmla="*/ 676276 h 6119813"/>
                <a:gd name="connsiteX57" fmla="*/ 1366693 w 10586893"/>
                <a:gd name="connsiteY57" fmla="*/ 666751 h 6119813"/>
                <a:gd name="connsiteX58" fmla="*/ 1376218 w 10586893"/>
                <a:gd name="connsiteY58" fmla="*/ 0 h 6119813"/>
                <a:gd name="connsiteX59" fmla="*/ 803564 w 10586893"/>
                <a:gd name="connsiteY59" fmla="*/ 347085 h 6119813"/>
                <a:gd name="connsiteX60" fmla="*/ 859272 w 10586893"/>
                <a:gd name="connsiteY60" fmla="*/ 231775 h 6119813"/>
                <a:gd name="connsiteX61" fmla="*/ 793893 w 10586893"/>
                <a:gd name="connsiteY61" fmla="*/ 221096 h 6119813"/>
                <a:gd name="connsiteX62" fmla="*/ 739198 w 10586893"/>
                <a:gd name="connsiteY62" fmla="*/ 339292 h 6119813"/>
                <a:gd name="connsiteX63" fmla="*/ 667472 w 10586893"/>
                <a:gd name="connsiteY63" fmla="*/ 417946 h 6119813"/>
                <a:gd name="connsiteX64" fmla="*/ 0 w 10586893"/>
                <a:gd name="connsiteY6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10041 w 10586893"/>
                <a:gd name="connsiteY52" fmla="*/ 161391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73673 w 10586893"/>
                <a:gd name="connsiteY56" fmla="*/ 1141413 h 6119813"/>
                <a:gd name="connsiteX57" fmla="*/ 9605818 w 10586893"/>
                <a:gd name="connsiteY57" fmla="*/ 938213 h 6119813"/>
                <a:gd name="connsiteX58" fmla="*/ 9407092 w 10586893"/>
                <a:gd name="connsiteY58" fmla="*/ 676276 h 6119813"/>
                <a:gd name="connsiteX59" fmla="*/ 1366693 w 10586893"/>
                <a:gd name="connsiteY59" fmla="*/ 666751 h 6119813"/>
                <a:gd name="connsiteX60" fmla="*/ 1376218 w 10586893"/>
                <a:gd name="connsiteY60" fmla="*/ 0 h 6119813"/>
                <a:gd name="connsiteX61" fmla="*/ 803564 w 10586893"/>
                <a:gd name="connsiteY61" fmla="*/ 347085 h 6119813"/>
                <a:gd name="connsiteX62" fmla="*/ 859272 w 10586893"/>
                <a:gd name="connsiteY62" fmla="*/ 231775 h 6119813"/>
                <a:gd name="connsiteX63" fmla="*/ 793893 w 10586893"/>
                <a:gd name="connsiteY63" fmla="*/ 221096 h 6119813"/>
                <a:gd name="connsiteX64" fmla="*/ 739198 w 10586893"/>
                <a:gd name="connsiteY64" fmla="*/ 339292 h 6119813"/>
                <a:gd name="connsiteX65" fmla="*/ 667472 w 10586893"/>
                <a:gd name="connsiteY65" fmla="*/ 417946 h 6119813"/>
                <a:gd name="connsiteX66" fmla="*/ 0 w 10586893"/>
                <a:gd name="connsiteY66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605818 w 10586893"/>
                <a:gd name="connsiteY57" fmla="*/ 938213 h 6119813"/>
                <a:gd name="connsiteX58" fmla="*/ 9407092 w 10586893"/>
                <a:gd name="connsiteY58" fmla="*/ 676276 h 6119813"/>
                <a:gd name="connsiteX59" fmla="*/ 1366693 w 10586893"/>
                <a:gd name="connsiteY59" fmla="*/ 666751 h 6119813"/>
                <a:gd name="connsiteX60" fmla="*/ 1376218 w 10586893"/>
                <a:gd name="connsiteY60" fmla="*/ 0 h 6119813"/>
                <a:gd name="connsiteX61" fmla="*/ 803564 w 10586893"/>
                <a:gd name="connsiteY61" fmla="*/ 347085 h 6119813"/>
                <a:gd name="connsiteX62" fmla="*/ 859272 w 10586893"/>
                <a:gd name="connsiteY62" fmla="*/ 231775 h 6119813"/>
                <a:gd name="connsiteX63" fmla="*/ 793893 w 10586893"/>
                <a:gd name="connsiteY63" fmla="*/ 221096 h 6119813"/>
                <a:gd name="connsiteX64" fmla="*/ 739198 w 10586893"/>
                <a:gd name="connsiteY64" fmla="*/ 339292 h 6119813"/>
                <a:gd name="connsiteX65" fmla="*/ 667472 w 10586893"/>
                <a:gd name="connsiteY65" fmla="*/ 417946 h 6119813"/>
                <a:gd name="connsiteX66" fmla="*/ 0 w 10586893"/>
                <a:gd name="connsiteY66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07092 w 10586893"/>
                <a:gd name="connsiteY59" fmla="*/ 676276 h 6119813"/>
                <a:gd name="connsiteX60" fmla="*/ 1366693 w 10586893"/>
                <a:gd name="connsiteY60" fmla="*/ 666751 h 6119813"/>
                <a:gd name="connsiteX61" fmla="*/ 1376218 w 10586893"/>
                <a:gd name="connsiteY61" fmla="*/ 0 h 6119813"/>
                <a:gd name="connsiteX62" fmla="*/ 803564 w 10586893"/>
                <a:gd name="connsiteY62" fmla="*/ 347085 h 6119813"/>
                <a:gd name="connsiteX63" fmla="*/ 859272 w 10586893"/>
                <a:gd name="connsiteY63" fmla="*/ 231775 h 6119813"/>
                <a:gd name="connsiteX64" fmla="*/ 793893 w 10586893"/>
                <a:gd name="connsiteY64" fmla="*/ 221096 h 6119813"/>
                <a:gd name="connsiteX65" fmla="*/ 739198 w 10586893"/>
                <a:gd name="connsiteY65" fmla="*/ 339292 h 6119813"/>
                <a:gd name="connsiteX66" fmla="*/ 667472 w 10586893"/>
                <a:gd name="connsiteY66" fmla="*/ 417946 h 6119813"/>
                <a:gd name="connsiteX67" fmla="*/ 0 w 10586893"/>
                <a:gd name="connsiteY67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50531 w 10586893"/>
                <a:gd name="connsiteY59" fmla="*/ 789421 h 6119813"/>
                <a:gd name="connsiteX60" fmla="*/ 9407092 w 10586893"/>
                <a:gd name="connsiteY60" fmla="*/ 676276 h 6119813"/>
                <a:gd name="connsiteX61" fmla="*/ 1366693 w 10586893"/>
                <a:gd name="connsiteY61" fmla="*/ 666751 h 6119813"/>
                <a:gd name="connsiteX62" fmla="*/ 1376218 w 10586893"/>
                <a:gd name="connsiteY62" fmla="*/ 0 h 6119813"/>
                <a:gd name="connsiteX63" fmla="*/ 803564 w 10586893"/>
                <a:gd name="connsiteY63" fmla="*/ 347085 h 6119813"/>
                <a:gd name="connsiteX64" fmla="*/ 859272 w 10586893"/>
                <a:gd name="connsiteY64" fmla="*/ 231775 h 6119813"/>
                <a:gd name="connsiteX65" fmla="*/ 793893 w 10586893"/>
                <a:gd name="connsiteY65" fmla="*/ 221096 h 6119813"/>
                <a:gd name="connsiteX66" fmla="*/ 739198 w 10586893"/>
                <a:gd name="connsiteY66" fmla="*/ 339292 h 6119813"/>
                <a:gd name="connsiteX67" fmla="*/ 667472 w 10586893"/>
                <a:gd name="connsiteY67" fmla="*/ 417946 h 6119813"/>
                <a:gd name="connsiteX68" fmla="*/ 0 w 10586893"/>
                <a:gd name="connsiteY6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98156 w 10586893"/>
                <a:gd name="connsiteY59" fmla="*/ 776721 h 6119813"/>
                <a:gd name="connsiteX60" fmla="*/ 9450531 w 10586893"/>
                <a:gd name="connsiteY60" fmla="*/ 789421 h 6119813"/>
                <a:gd name="connsiteX61" fmla="*/ 9407092 w 10586893"/>
                <a:gd name="connsiteY61" fmla="*/ 676276 h 6119813"/>
                <a:gd name="connsiteX62" fmla="*/ 1366693 w 10586893"/>
                <a:gd name="connsiteY62" fmla="*/ 666751 h 6119813"/>
                <a:gd name="connsiteX63" fmla="*/ 1376218 w 10586893"/>
                <a:gd name="connsiteY63" fmla="*/ 0 h 6119813"/>
                <a:gd name="connsiteX64" fmla="*/ 803564 w 10586893"/>
                <a:gd name="connsiteY64" fmla="*/ 347085 h 6119813"/>
                <a:gd name="connsiteX65" fmla="*/ 859272 w 10586893"/>
                <a:gd name="connsiteY65" fmla="*/ 231775 h 6119813"/>
                <a:gd name="connsiteX66" fmla="*/ 793893 w 10586893"/>
                <a:gd name="connsiteY66" fmla="*/ 221096 h 6119813"/>
                <a:gd name="connsiteX67" fmla="*/ 739198 w 10586893"/>
                <a:gd name="connsiteY67" fmla="*/ 339292 h 6119813"/>
                <a:gd name="connsiteX68" fmla="*/ 667472 w 10586893"/>
                <a:gd name="connsiteY68" fmla="*/ 417946 h 6119813"/>
                <a:gd name="connsiteX69" fmla="*/ 0 w 10586893"/>
                <a:gd name="connsiteY6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555018 w 10586893"/>
                <a:gd name="connsiteY58" fmla="*/ 976313 h 6119813"/>
                <a:gd name="connsiteX59" fmla="*/ 9498156 w 10586893"/>
                <a:gd name="connsiteY59" fmla="*/ 776721 h 6119813"/>
                <a:gd name="connsiteX60" fmla="*/ 9450531 w 10586893"/>
                <a:gd name="connsiteY60" fmla="*/ 789421 h 6119813"/>
                <a:gd name="connsiteX61" fmla="*/ 9407092 w 10586893"/>
                <a:gd name="connsiteY61" fmla="*/ 676276 h 6119813"/>
                <a:gd name="connsiteX62" fmla="*/ 1366693 w 10586893"/>
                <a:gd name="connsiteY62" fmla="*/ 666751 h 6119813"/>
                <a:gd name="connsiteX63" fmla="*/ 1376218 w 10586893"/>
                <a:gd name="connsiteY63" fmla="*/ 0 h 6119813"/>
                <a:gd name="connsiteX64" fmla="*/ 803564 w 10586893"/>
                <a:gd name="connsiteY64" fmla="*/ 347085 h 6119813"/>
                <a:gd name="connsiteX65" fmla="*/ 859272 w 10586893"/>
                <a:gd name="connsiteY65" fmla="*/ 231775 h 6119813"/>
                <a:gd name="connsiteX66" fmla="*/ 793893 w 10586893"/>
                <a:gd name="connsiteY66" fmla="*/ 221096 h 6119813"/>
                <a:gd name="connsiteX67" fmla="*/ 739198 w 10586893"/>
                <a:gd name="connsiteY67" fmla="*/ 339292 h 6119813"/>
                <a:gd name="connsiteX68" fmla="*/ 667472 w 10586893"/>
                <a:gd name="connsiteY68" fmla="*/ 417946 h 6119813"/>
                <a:gd name="connsiteX69" fmla="*/ 0 w 10586893"/>
                <a:gd name="connsiteY6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91831 w 10586893"/>
                <a:gd name="connsiteY58" fmla="*/ 979921 h 6119813"/>
                <a:gd name="connsiteX59" fmla="*/ 9555018 w 10586893"/>
                <a:gd name="connsiteY59" fmla="*/ 976313 h 6119813"/>
                <a:gd name="connsiteX60" fmla="*/ 9498156 w 10586893"/>
                <a:gd name="connsiteY60" fmla="*/ 776721 h 6119813"/>
                <a:gd name="connsiteX61" fmla="*/ 9450531 w 10586893"/>
                <a:gd name="connsiteY61" fmla="*/ 789421 h 6119813"/>
                <a:gd name="connsiteX62" fmla="*/ 9407092 w 10586893"/>
                <a:gd name="connsiteY62" fmla="*/ 676276 h 6119813"/>
                <a:gd name="connsiteX63" fmla="*/ 1366693 w 10586893"/>
                <a:gd name="connsiteY63" fmla="*/ 666751 h 6119813"/>
                <a:gd name="connsiteX64" fmla="*/ 1376218 w 10586893"/>
                <a:gd name="connsiteY64" fmla="*/ 0 h 6119813"/>
                <a:gd name="connsiteX65" fmla="*/ 803564 w 10586893"/>
                <a:gd name="connsiteY65" fmla="*/ 347085 h 6119813"/>
                <a:gd name="connsiteX66" fmla="*/ 859272 w 10586893"/>
                <a:gd name="connsiteY66" fmla="*/ 231775 h 6119813"/>
                <a:gd name="connsiteX67" fmla="*/ 793893 w 10586893"/>
                <a:gd name="connsiteY67" fmla="*/ 221096 h 6119813"/>
                <a:gd name="connsiteX68" fmla="*/ 739198 w 10586893"/>
                <a:gd name="connsiteY68" fmla="*/ 339292 h 6119813"/>
                <a:gd name="connsiteX69" fmla="*/ 667472 w 10586893"/>
                <a:gd name="connsiteY69" fmla="*/ 417946 h 6119813"/>
                <a:gd name="connsiteX70" fmla="*/ 0 w 10586893"/>
                <a:gd name="connsiteY70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818831 w 10586893"/>
                <a:gd name="connsiteY58" fmla="*/ 1046596 h 6119813"/>
                <a:gd name="connsiteX59" fmla="*/ 9691831 w 10586893"/>
                <a:gd name="connsiteY59" fmla="*/ 979921 h 6119813"/>
                <a:gd name="connsiteX60" fmla="*/ 9555018 w 10586893"/>
                <a:gd name="connsiteY60" fmla="*/ 976313 h 6119813"/>
                <a:gd name="connsiteX61" fmla="*/ 9498156 w 10586893"/>
                <a:gd name="connsiteY61" fmla="*/ 776721 h 6119813"/>
                <a:gd name="connsiteX62" fmla="*/ 9450531 w 10586893"/>
                <a:gd name="connsiteY62" fmla="*/ 789421 h 6119813"/>
                <a:gd name="connsiteX63" fmla="*/ 9407092 w 10586893"/>
                <a:gd name="connsiteY63" fmla="*/ 676276 h 6119813"/>
                <a:gd name="connsiteX64" fmla="*/ 1366693 w 10586893"/>
                <a:gd name="connsiteY64" fmla="*/ 666751 h 6119813"/>
                <a:gd name="connsiteX65" fmla="*/ 1376218 w 10586893"/>
                <a:gd name="connsiteY65" fmla="*/ 0 h 6119813"/>
                <a:gd name="connsiteX66" fmla="*/ 803564 w 10586893"/>
                <a:gd name="connsiteY66" fmla="*/ 347085 h 6119813"/>
                <a:gd name="connsiteX67" fmla="*/ 859272 w 10586893"/>
                <a:gd name="connsiteY67" fmla="*/ 231775 h 6119813"/>
                <a:gd name="connsiteX68" fmla="*/ 793893 w 10586893"/>
                <a:gd name="connsiteY68" fmla="*/ 221096 h 6119813"/>
                <a:gd name="connsiteX69" fmla="*/ 739198 w 10586893"/>
                <a:gd name="connsiteY69" fmla="*/ 339292 h 6119813"/>
                <a:gd name="connsiteX70" fmla="*/ 667472 w 10586893"/>
                <a:gd name="connsiteY70" fmla="*/ 417946 h 6119813"/>
                <a:gd name="connsiteX71" fmla="*/ 0 w 10586893"/>
                <a:gd name="connsiteY7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046596 h 6119813"/>
                <a:gd name="connsiteX59" fmla="*/ 9691831 w 10586893"/>
                <a:gd name="connsiteY59" fmla="*/ 979921 h 6119813"/>
                <a:gd name="connsiteX60" fmla="*/ 9555018 w 10586893"/>
                <a:gd name="connsiteY60" fmla="*/ 976313 h 6119813"/>
                <a:gd name="connsiteX61" fmla="*/ 9498156 w 10586893"/>
                <a:gd name="connsiteY61" fmla="*/ 776721 h 6119813"/>
                <a:gd name="connsiteX62" fmla="*/ 9450531 w 10586893"/>
                <a:gd name="connsiteY62" fmla="*/ 789421 h 6119813"/>
                <a:gd name="connsiteX63" fmla="*/ 9407092 w 10586893"/>
                <a:gd name="connsiteY63" fmla="*/ 676276 h 6119813"/>
                <a:gd name="connsiteX64" fmla="*/ 1366693 w 10586893"/>
                <a:gd name="connsiteY64" fmla="*/ 666751 h 6119813"/>
                <a:gd name="connsiteX65" fmla="*/ 1376218 w 10586893"/>
                <a:gd name="connsiteY65" fmla="*/ 0 h 6119813"/>
                <a:gd name="connsiteX66" fmla="*/ 803564 w 10586893"/>
                <a:gd name="connsiteY66" fmla="*/ 347085 h 6119813"/>
                <a:gd name="connsiteX67" fmla="*/ 859272 w 10586893"/>
                <a:gd name="connsiteY67" fmla="*/ 231775 h 6119813"/>
                <a:gd name="connsiteX68" fmla="*/ 793893 w 10586893"/>
                <a:gd name="connsiteY68" fmla="*/ 221096 h 6119813"/>
                <a:gd name="connsiteX69" fmla="*/ 739198 w 10586893"/>
                <a:gd name="connsiteY69" fmla="*/ 339292 h 6119813"/>
                <a:gd name="connsiteX70" fmla="*/ 667472 w 10586893"/>
                <a:gd name="connsiteY70" fmla="*/ 417946 h 6119813"/>
                <a:gd name="connsiteX71" fmla="*/ 0 w 10586893"/>
                <a:gd name="connsiteY7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691831 w 10586893"/>
                <a:gd name="connsiteY60" fmla="*/ 979921 h 6119813"/>
                <a:gd name="connsiteX61" fmla="*/ 9555018 w 10586893"/>
                <a:gd name="connsiteY61" fmla="*/ 976313 h 6119813"/>
                <a:gd name="connsiteX62" fmla="*/ 9498156 w 10586893"/>
                <a:gd name="connsiteY62" fmla="*/ 776721 h 6119813"/>
                <a:gd name="connsiteX63" fmla="*/ 9450531 w 10586893"/>
                <a:gd name="connsiteY63" fmla="*/ 789421 h 6119813"/>
                <a:gd name="connsiteX64" fmla="*/ 9407092 w 10586893"/>
                <a:gd name="connsiteY64" fmla="*/ 676276 h 6119813"/>
                <a:gd name="connsiteX65" fmla="*/ 1366693 w 10586893"/>
                <a:gd name="connsiteY65" fmla="*/ 666751 h 6119813"/>
                <a:gd name="connsiteX66" fmla="*/ 1376218 w 10586893"/>
                <a:gd name="connsiteY66" fmla="*/ 0 h 6119813"/>
                <a:gd name="connsiteX67" fmla="*/ 803564 w 10586893"/>
                <a:gd name="connsiteY67" fmla="*/ 347085 h 6119813"/>
                <a:gd name="connsiteX68" fmla="*/ 859272 w 10586893"/>
                <a:gd name="connsiteY68" fmla="*/ 231775 h 6119813"/>
                <a:gd name="connsiteX69" fmla="*/ 793893 w 10586893"/>
                <a:gd name="connsiteY69" fmla="*/ 221096 h 6119813"/>
                <a:gd name="connsiteX70" fmla="*/ 739198 w 10586893"/>
                <a:gd name="connsiteY70" fmla="*/ 339292 h 6119813"/>
                <a:gd name="connsiteX71" fmla="*/ 667472 w 10586893"/>
                <a:gd name="connsiteY71" fmla="*/ 417946 h 6119813"/>
                <a:gd name="connsiteX72" fmla="*/ 0 w 10586893"/>
                <a:gd name="connsiteY72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733106 w 10586893"/>
                <a:gd name="connsiteY60" fmla="*/ 1037071 h 6119813"/>
                <a:gd name="connsiteX61" fmla="*/ 9691831 w 10586893"/>
                <a:gd name="connsiteY61" fmla="*/ 979921 h 6119813"/>
                <a:gd name="connsiteX62" fmla="*/ 9555018 w 10586893"/>
                <a:gd name="connsiteY62" fmla="*/ 976313 h 6119813"/>
                <a:gd name="connsiteX63" fmla="*/ 9498156 w 10586893"/>
                <a:gd name="connsiteY63" fmla="*/ 776721 h 6119813"/>
                <a:gd name="connsiteX64" fmla="*/ 9450531 w 10586893"/>
                <a:gd name="connsiteY64" fmla="*/ 789421 h 6119813"/>
                <a:gd name="connsiteX65" fmla="*/ 9407092 w 10586893"/>
                <a:gd name="connsiteY65" fmla="*/ 676276 h 6119813"/>
                <a:gd name="connsiteX66" fmla="*/ 1366693 w 10586893"/>
                <a:gd name="connsiteY66" fmla="*/ 666751 h 6119813"/>
                <a:gd name="connsiteX67" fmla="*/ 1376218 w 10586893"/>
                <a:gd name="connsiteY67" fmla="*/ 0 h 6119813"/>
                <a:gd name="connsiteX68" fmla="*/ 803564 w 10586893"/>
                <a:gd name="connsiteY68" fmla="*/ 347085 h 6119813"/>
                <a:gd name="connsiteX69" fmla="*/ 859272 w 10586893"/>
                <a:gd name="connsiteY69" fmla="*/ 231775 h 6119813"/>
                <a:gd name="connsiteX70" fmla="*/ 793893 w 10586893"/>
                <a:gd name="connsiteY70" fmla="*/ 221096 h 6119813"/>
                <a:gd name="connsiteX71" fmla="*/ 739198 w 10586893"/>
                <a:gd name="connsiteY71" fmla="*/ 339292 h 6119813"/>
                <a:gd name="connsiteX72" fmla="*/ 667472 w 10586893"/>
                <a:gd name="connsiteY72" fmla="*/ 417946 h 6119813"/>
                <a:gd name="connsiteX73" fmla="*/ 0 w 10586893"/>
                <a:gd name="connsiteY7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733106 w 10586893"/>
                <a:gd name="connsiteY60" fmla="*/ 1037071 h 6119813"/>
                <a:gd name="connsiteX61" fmla="*/ 9691831 w 10586893"/>
                <a:gd name="connsiteY61" fmla="*/ 979921 h 6119813"/>
                <a:gd name="connsiteX62" fmla="*/ 9609281 w 10586893"/>
                <a:gd name="connsiteY62" fmla="*/ 1011671 h 6119813"/>
                <a:gd name="connsiteX63" fmla="*/ 9555018 w 10586893"/>
                <a:gd name="connsiteY63" fmla="*/ 976313 h 6119813"/>
                <a:gd name="connsiteX64" fmla="*/ 9498156 w 10586893"/>
                <a:gd name="connsiteY64" fmla="*/ 776721 h 6119813"/>
                <a:gd name="connsiteX65" fmla="*/ 9450531 w 10586893"/>
                <a:gd name="connsiteY65" fmla="*/ 789421 h 6119813"/>
                <a:gd name="connsiteX66" fmla="*/ 9407092 w 10586893"/>
                <a:gd name="connsiteY66" fmla="*/ 676276 h 6119813"/>
                <a:gd name="connsiteX67" fmla="*/ 1366693 w 10586893"/>
                <a:gd name="connsiteY67" fmla="*/ 666751 h 6119813"/>
                <a:gd name="connsiteX68" fmla="*/ 1376218 w 10586893"/>
                <a:gd name="connsiteY68" fmla="*/ 0 h 6119813"/>
                <a:gd name="connsiteX69" fmla="*/ 803564 w 10586893"/>
                <a:gd name="connsiteY69" fmla="*/ 347085 h 6119813"/>
                <a:gd name="connsiteX70" fmla="*/ 859272 w 10586893"/>
                <a:gd name="connsiteY70" fmla="*/ 231775 h 6119813"/>
                <a:gd name="connsiteX71" fmla="*/ 793893 w 10586893"/>
                <a:gd name="connsiteY71" fmla="*/ 221096 h 6119813"/>
                <a:gd name="connsiteX72" fmla="*/ 739198 w 10586893"/>
                <a:gd name="connsiteY72" fmla="*/ 339292 h 6119813"/>
                <a:gd name="connsiteX73" fmla="*/ 667472 w 10586893"/>
                <a:gd name="connsiteY73" fmla="*/ 417946 h 6119813"/>
                <a:gd name="connsiteX74" fmla="*/ 0 w 10586893"/>
                <a:gd name="connsiteY7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006 w 10586893"/>
                <a:gd name="connsiteY39" fmla="*/ 2875396 h 6119813"/>
                <a:gd name="connsiteX40" fmla="*/ 10076873 w 10586893"/>
                <a:gd name="connsiteY40" fmla="*/ 2831667 h 6119813"/>
                <a:gd name="connsiteX41" fmla="*/ 10260734 w 10586893"/>
                <a:gd name="connsiteY41" fmla="*/ 2628467 h 6119813"/>
                <a:gd name="connsiteX42" fmla="*/ 10310955 w 10586893"/>
                <a:gd name="connsiteY42" fmla="*/ 2427721 h 6119813"/>
                <a:gd name="connsiteX43" fmla="*/ 10442287 w 10586893"/>
                <a:gd name="connsiteY43" fmla="*/ 2291340 h 6119813"/>
                <a:gd name="connsiteX44" fmla="*/ 10586893 w 10586893"/>
                <a:gd name="connsiteY44" fmla="*/ 2220913 h 6119813"/>
                <a:gd name="connsiteX45" fmla="*/ 10517331 w 10586893"/>
                <a:gd name="connsiteY45" fmla="*/ 2116571 h 6119813"/>
                <a:gd name="connsiteX46" fmla="*/ 10517621 w 10586893"/>
                <a:gd name="connsiteY46" fmla="*/ 2065626 h 6119813"/>
                <a:gd name="connsiteX47" fmla="*/ 10403031 w 10586893"/>
                <a:gd name="connsiteY47" fmla="*/ 2068946 h 6119813"/>
                <a:gd name="connsiteX48" fmla="*/ 10368106 w 10586893"/>
                <a:gd name="connsiteY48" fmla="*/ 2034021 h 6119813"/>
                <a:gd name="connsiteX49" fmla="*/ 10241106 w 10586893"/>
                <a:gd name="connsiteY49" fmla="*/ 2021321 h 6119813"/>
                <a:gd name="connsiteX50" fmla="*/ 10190306 w 10586893"/>
                <a:gd name="connsiteY50" fmla="*/ 1948296 h 6119813"/>
                <a:gd name="connsiteX51" fmla="*/ 10076873 w 10586893"/>
                <a:gd name="connsiteY51" fmla="*/ 1936894 h 6119813"/>
                <a:gd name="connsiteX52" fmla="*/ 9987106 w 10586893"/>
                <a:gd name="connsiteY52" fmla="*/ 1745096 h 6119813"/>
                <a:gd name="connsiteX53" fmla="*/ 9881466 w 10586893"/>
                <a:gd name="connsiteY53" fmla="*/ 1632960 h 6119813"/>
                <a:gd name="connsiteX54" fmla="*/ 9955356 w 10586893"/>
                <a:gd name="connsiteY54" fmla="*/ 1589521 h 6119813"/>
                <a:gd name="connsiteX55" fmla="*/ 9941214 w 10586893"/>
                <a:gd name="connsiteY55" fmla="*/ 1370013 h 6119813"/>
                <a:gd name="connsiteX56" fmla="*/ 9926781 w 10586893"/>
                <a:gd name="connsiteY56" fmla="*/ 1252971 h 6119813"/>
                <a:gd name="connsiteX57" fmla="*/ 9851448 w 10586893"/>
                <a:gd name="connsiteY57" fmla="*/ 1249363 h 6119813"/>
                <a:gd name="connsiteX58" fmla="*/ 9885506 w 10586893"/>
                <a:gd name="connsiteY58" fmla="*/ 1138671 h 6119813"/>
                <a:gd name="connsiteX59" fmla="*/ 9818831 w 10586893"/>
                <a:gd name="connsiteY59" fmla="*/ 1110096 h 6119813"/>
                <a:gd name="connsiteX60" fmla="*/ 9818831 w 10586893"/>
                <a:gd name="connsiteY60" fmla="*/ 1046596 h 6119813"/>
                <a:gd name="connsiteX61" fmla="*/ 9733106 w 10586893"/>
                <a:gd name="connsiteY61" fmla="*/ 1037071 h 6119813"/>
                <a:gd name="connsiteX62" fmla="*/ 9691831 w 10586893"/>
                <a:gd name="connsiteY62" fmla="*/ 979921 h 6119813"/>
                <a:gd name="connsiteX63" fmla="*/ 9609281 w 10586893"/>
                <a:gd name="connsiteY63" fmla="*/ 1011671 h 6119813"/>
                <a:gd name="connsiteX64" fmla="*/ 9555018 w 10586893"/>
                <a:gd name="connsiteY64" fmla="*/ 976313 h 6119813"/>
                <a:gd name="connsiteX65" fmla="*/ 9498156 w 10586893"/>
                <a:gd name="connsiteY65" fmla="*/ 776721 h 6119813"/>
                <a:gd name="connsiteX66" fmla="*/ 9450531 w 10586893"/>
                <a:gd name="connsiteY66" fmla="*/ 789421 h 6119813"/>
                <a:gd name="connsiteX67" fmla="*/ 9407092 w 10586893"/>
                <a:gd name="connsiteY67" fmla="*/ 676276 h 6119813"/>
                <a:gd name="connsiteX68" fmla="*/ 1366693 w 10586893"/>
                <a:gd name="connsiteY68" fmla="*/ 666751 h 6119813"/>
                <a:gd name="connsiteX69" fmla="*/ 1376218 w 10586893"/>
                <a:gd name="connsiteY69" fmla="*/ 0 h 6119813"/>
                <a:gd name="connsiteX70" fmla="*/ 803564 w 10586893"/>
                <a:gd name="connsiteY70" fmla="*/ 347085 h 6119813"/>
                <a:gd name="connsiteX71" fmla="*/ 859272 w 10586893"/>
                <a:gd name="connsiteY71" fmla="*/ 231775 h 6119813"/>
                <a:gd name="connsiteX72" fmla="*/ 793893 w 10586893"/>
                <a:gd name="connsiteY72" fmla="*/ 221096 h 6119813"/>
                <a:gd name="connsiteX73" fmla="*/ 739198 w 10586893"/>
                <a:gd name="connsiteY73" fmla="*/ 339292 h 6119813"/>
                <a:gd name="connsiteX74" fmla="*/ 667472 w 10586893"/>
                <a:gd name="connsiteY74" fmla="*/ 417946 h 6119813"/>
                <a:gd name="connsiteX75" fmla="*/ 0 w 10586893"/>
                <a:gd name="connsiteY7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006 w 10586893"/>
                <a:gd name="connsiteY39" fmla="*/ 2875396 h 6119813"/>
                <a:gd name="connsiteX40" fmla="*/ 10035598 w 10586893"/>
                <a:gd name="connsiteY40" fmla="*/ 2850717 h 6119813"/>
                <a:gd name="connsiteX41" fmla="*/ 10260734 w 10586893"/>
                <a:gd name="connsiteY41" fmla="*/ 2628467 h 6119813"/>
                <a:gd name="connsiteX42" fmla="*/ 10310955 w 10586893"/>
                <a:gd name="connsiteY42" fmla="*/ 2427721 h 6119813"/>
                <a:gd name="connsiteX43" fmla="*/ 10442287 w 10586893"/>
                <a:gd name="connsiteY43" fmla="*/ 2291340 h 6119813"/>
                <a:gd name="connsiteX44" fmla="*/ 10586893 w 10586893"/>
                <a:gd name="connsiteY44" fmla="*/ 2220913 h 6119813"/>
                <a:gd name="connsiteX45" fmla="*/ 10517331 w 10586893"/>
                <a:gd name="connsiteY45" fmla="*/ 2116571 h 6119813"/>
                <a:gd name="connsiteX46" fmla="*/ 10517621 w 10586893"/>
                <a:gd name="connsiteY46" fmla="*/ 2065626 h 6119813"/>
                <a:gd name="connsiteX47" fmla="*/ 10403031 w 10586893"/>
                <a:gd name="connsiteY47" fmla="*/ 2068946 h 6119813"/>
                <a:gd name="connsiteX48" fmla="*/ 10368106 w 10586893"/>
                <a:gd name="connsiteY48" fmla="*/ 2034021 h 6119813"/>
                <a:gd name="connsiteX49" fmla="*/ 10241106 w 10586893"/>
                <a:gd name="connsiteY49" fmla="*/ 2021321 h 6119813"/>
                <a:gd name="connsiteX50" fmla="*/ 10190306 w 10586893"/>
                <a:gd name="connsiteY50" fmla="*/ 1948296 h 6119813"/>
                <a:gd name="connsiteX51" fmla="*/ 10076873 w 10586893"/>
                <a:gd name="connsiteY51" fmla="*/ 1936894 h 6119813"/>
                <a:gd name="connsiteX52" fmla="*/ 9987106 w 10586893"/>
                <a:gd name="connsiteY52" fmla="*/ 1745096 h 6119813"/>
                <a:gd name="connsiteX53" fmla="*/ 9881466 w 10586893"/>
                <a:gd name="connsiteY53" fmla="*/ 1632960 h 6119813"/>
                <a:gd name="connsiteX54" fmla="*/ 9955356 w 10586893"/>
                <a:gd name="connsiteY54" fmla="*/ 1589521 h 6119813"/>
                <a:gd name="connsiteX55" fmla="*/ 9941214 w 10586893"/>
                <a:gd name="connsiteY55" fmla="*/ 1370013 h 6119813"/>
                <a:gd name="connsiteX56" fmla="*/ 9926781 w 10586893"/>
                <a:gd name="connsiteY56" fmla="*/ 1252971 h 6119813"/>
                <a:gd name="connsiteX57" fmla="*/ 9851448 w 10586893"/>
                <a:gd name="connsiteY57" fmla="*/ 1249363 h 6119813"/>
                <a:gd name="connsiteX58" fmla="*/ 9885506 w 10586893"/>
                <a:gd name="connsiteY58" fmla="*/ 1138671 h 6119813"/>
                <a:gd name="connsiteX59" fmla="*/ 9818831 w 10586893"/>
                <a:gd name="connsiteY59" fmla="*/ 1110096 h 6119813"/>
                <a:gd name="connsiteX60" fmla="*/ 9818831 w 10586893"/>
                <a:gd name="connsiteY60" fmla="*/ 1046596 h 6119813"/>
                <a:gd name="connsiteX61" fmla="*/ 9733106 w 10586893"/>
                <a:gd name="connsiteY61" fmla="*/ 1037071 h 6119813"/>
                <a:gd name="connsiteX62" fmla="*/ 9691831 w 10586893"/>
                <a:gd name="connsiteY62" fmla="*/ 979921 h 6119813"/>
                <a:gd name="connsiteX63" fmla="*/ 9609281 w 10586893"/>
                <a:gd name="connsiteY63" fmla="*/ 1011671 h 6119813"/>
                <a:gd name="connsiteX64" fmla="*/ 9555018 w 10586893"/>
                <a:gd name="connsiteY64" fmla="*/ 976313 h 6119813"/>
                <a:gd name="connsiteX65" fmla="*/ 9498156 w 10586893"/>
                <a:gd name="connsiteY65" fmla="*/ 776721 h 6119813"/>
                <a:gd name="connsiteX66" fmla="*/ 9450531 w 10586893"/>
                <a:gd name="connsiteY66" fmla="*/ 789421 h 6119813"/>
                <a:gd name="connsiteX67" fmla="*/ 9407092 w 10586893"/>
                <a:gd name="connsiteY67" fmla="*/ 676276 h 6119813"/>
                <a:gd name="connsiteX68" fmla="*/ 1366693 w 10586893"/>
                <a:gd name="connsiteY68" fmla="*/ 666751 h 6119813"/>
                <a:gd name="connsiteX69" fmla="*/ 1376218 w 10586893"/>
                <a:gd name="connsiteY69" fmla="*/ 0 h 6119813"/>
                <a:gd name="connsiteX70" fmla="*/ 803564 w 10586893"/>
                <a:gd name="connsiteY70" fmla="*/ 347085 h 6119813"/>
                <a:gd name="connsiteX71" fmla="*/ 859272 w 10586893"/>
                <a:gd name="connsiteY71" fmla="*/ 231775 h 6119813"/>
                <a:gd name="connsiteX72" fmla="*/ 793893 w 10586893"/>
                <a:gd name="connsiteY72" fmla="*/ 221096 h 6119813"/>
                <a:gd name="connsiteX73" fmla="*/ 739198 w 10586893"/>
                <a:gd name="connsiteY73" fmla="*/ 339292 h 6119813"/>
                <a:gd name="connsiteX74" fmla="*/ 667472 w 10586893"/>
                <a:gd name="connsiteY74" fmla="*/ 417946 h 6119813"/>
                <a:gd name="connsiteX75" fmla="*/ 0 w 10586893"/>
                <a:gd name="connsiteY75" fmla="*/ 716540 h 6119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0586893" h="6119813">
                  <a:moveTo>
                    <a:pt x="0" y="716540"/>
                  </a:moveTo>
                  <a:lnTo>
                    <a:pt x="0" y="6119813"/>
                  </a:lnTo>
                  <a:lnTo>
                    <a:pt x="8636000" y="6119813"/>
                  </a:lnTo>
                  <a:lnTo>
                    <a:pt x="8689109" y="5977660"/>
                  </a:lnTo>
                  <a:lnTo>
                    <a:pt x="8851467" y="5879667"/>
                  </a:lnTo>
                  <a:lnTo>
                    <a:pt x="9039802" y="5856143"/>
                  </a:lnTo>
                  <a:cubicBezTo>
                    <a:pt x="9074053" y="5866919"/>
                    <a:pt x="9132117" y="5858644"/>
                    <a:pt x="9166368" y="5869420"/>
                  </a:cubicBezTo>
                  <a:lnTo>
                    <a:pt x="9272155" y="5949084"/>
                  </a:lnTo>
                  <a:lnTo>
                    <a:pt x="9415751" y="5834351"/>
                  </a:lnTo>
                  <a:lnTo>
                    <a:pt x="9538855" y="5820063"/>
                  </a:lnTo>
                  <a:lnTo>
                    <a:pt x="9704532" y="5764645"/>
                  </a:lnTo>
                  <a:lnTo>
                    <a:pt x="9780155" y="5727267"/>
                  </a:lnTo>
                  <a:lnTo>
                    <a:pt x="9805266" y="5567074"/>
                  </a:lnTo>
                  <a:lnTo>
                    <a:pt x="9889259" y="5522913"/>
                  </a:lnTo>
                  <a:cubicBezTo>
                    <a:pt x="9939939" y="5490754"/>
                    <a:pt x="10055704" y="5348047"/>
                    <a:pt x="10133155" y="5307445"/>
                  </a:cubicBezTo>
                  <a:cubicBezTo>
                    <a:pt x="10210606" y="5266843"/>
                    <a:pt x="10254505" y="5297607"/>
                    <a:pt x="10296814" y="5260253"/>
                  </a:cubicBezTo>
                  <a:lnTo>
                    <a:pt x="10363200" y="5149994"/>
                  </a:lnTo>
                  <a:lnTo>
                    <a:pt x="10398125" y="5196465"/>
                  </a:lnTo>
                  <a:lnTo>
                    <a:pt x="10534506" y="5113049"/>
                  </a:lnTo>
                  <a:lnTo>
                    <a:pt x="10441277" y="4962814"/>
                  </a:lnTo>
                  <a:lnTo>
                    <a:pt x="10339677" y="4891376"/>
                  </a:lnTo>
                  <a:lnTo>
                    <a:pt x="10266362" y="4742728"/>
                  </a:lnTo>
                  <a:lnTo>
                    <a:pt x="10135610" y="4687888"/>
                  </a:lnTo>
                  <a:lnTo>
                    <a:pt x="10104871" y="4552517"/>
                  </a:lnTo>
                  <a:cubicBezTo>
                    <a:pt x="10074612" y="4537460"/>
                    <a:pt x="10072927" y="4498590"/>
                    <a:pt x="10042668" y="4483533"/>
                  </a:cubicBezTo>
                  <a:lnTo>
                    <a:pt x="9980902" y="4528127"/>
                  </a:lnTo>
                  <a:cubicBezTo>
                    <a:pt x="9949103" y="4491037"/>
                    <a:pt x="9906192" y="4465060"/>
                    <a:pt x="9899793" y="4402570"/>
                  </a:cubicBezTo>
                  <a:cubicBezTo>
                    <a:pt x="9899745" y="4322281"/>
                    <a:pt x="9899698" y="4241992"/>
                    <a:pt x="9899650" y="4161703"/>
                  </a:cubicBezTo>
                  <a:lnTo>
                    <a:pt x="9785206" y="4101235"/>
                  </a:lnTo>
                  <a:lnTo>
                    <a:pt x="9683028" y="4124758"/>
                  </a:lnTo>
                  <a:cubicBezTo>
                    <a:pt x="9691254" y="4046971"/>
                    <a:pt x="9655029" y="3988233"/>
                    <a:pt x="9663255" y="3910446"/>
                  </a:cubicBezTo>
                  <a:lnTo>
                    <a:pt x="9697316" y="3645044"/>
                  </a:lnTo>
                  <a:cubicBezTo>
                    <a:pt x="9738879" y="3614978"/>
                    <a:pt x="9755042" y="3638887"/>
                    <a:pt x="9796605" y="3608821"/>
                  </a:cubicBezTo>
                  <a:lnTo>
                    <a:pt x="9880600" y="3526992"/>
                  </a:lnTo>
                  <a:cubicBezTo>
                    <a:pt x="9871652" y="3465368"/>
                    <a:pt x="9853178" y="3530745"/>
                    <a:pt x="9844230" y="3469121"/>
                  </a:cubicBezTo>
                  <a:cubicBezTo>
                    <a:pt x="9842113" y="3408796"/>
                    <a:pt x="9925722" y="3484996"/>
                    <a:pt x="9923605" y="3424671"/>
                  </a:cubicBezTo>
                  <a:cubicBezTo>
                    <a:pt x="9906672" y="3366463"/>
                    <a:pt x="9908788" y="3365404"/>
                    <a:pt x="9891855" y="3307196"/>
                  </a:cubicBezTo>
                  <a:lnTo>
                    <a:pt x="9786216" y="3114819"/>
                  </a:lnTo>
                  <a:cubicBezTo>
                    <a:pt x="9841537" y="3059353"/>
                    <a:pt x="9928609" y="3045162"/>
                    <a:pt x="9983930" y="2989696"/>
                  </a:cubicBezTo>
                  <a:cubicBezTo>
                    <a:pt x="10006155" y="2954771"/>
                    <a:pt x="10053781" y="2910321"/>
                    <a:pt x="10076006" y="2875396"/>
                  </a:cubicBezTo>
                  <a:lnTo>
                    <a:pt x="10035598" y="2850717"/>
                  </a:lnTo>
                  <a:lnTo>
                    <a:pt x="10260734" y="2628467"/>
                  </a:lnTo>
                  <a:cubicBezTo>
                    <a:pt x="10298641" y="2561552"/>
                    <a:pt x="10273048" y="2494636"/>
                    <a:pt x="10310955" y="2427721"/>
                  </a:cubicBezTo>
                  <a:lnTo>
                    <a:pt x="10442287" y="2291340"/>
                  </a:lnTo>
                  <a:lnTo>
                    <a:pt x="10586893" y="2220913"/>
                  </a:lnTo>
                  <a:cubicBezTo>
                    <a:pt x="10552064" y="2185074"/>
                    <a:pt x="10552160" y="2152410"/>
                    <a:pt x="10517331" y="2116571"/>
                  </a:cubicBezTo>
                  <a:cubicBezTo>
                    <a:pt x="10517428" y="2099589"/>
                    <a:pt x="10517524" y="2082608"/>
                    <a:pt x="10517621" y="2065626"/>
                  </a:cubicBezTo>
                  <a:cubicBezTo>
                    <a:pt x="10456141" y="2039216"/>
                    <a:pt x="10464511" y="2095356"/>
                    <a:pt x="10403031" y="2068946"/>
                  </a:cubicBezTo>
                  <a:cubicBezTo>
                    <a:pt x="10345881" y="2039313"/>
                    <a:pt x="10425256" y="2063654"/>
                    <a:pt x="10368106" y="2034021"/>
                  </a:cubicBezTo>
                  <a:cubicBezTo>
                    <a:pt x="10322598" y="2013913"/>
                    <a:pt x="10286614" y="2041429"/>
                    <a:pt x="10241106" y="2021321"/>
                  </a:cubicBezTo>
                  <a:cubicBezTo>
                    <a:pt x="10213589" y="2003329"/>
                    <a:pt x="10217823" y="1966288"/>
                    <a:pt x="10190306" y="1948296"/>
                  </a:cubicBezTo>
                  <a:lnTo>
                    <a:pt x="10076873" y="1936894"/>
                  </a:lnTo>
                  <a:cubicBezTo>
                    <a:pt x="10039542" y="1867670"/>
                    <a:pt x="10024437" y="1814320"/>
                    <a:pt x="9987106" y="1745096"/>
                  </a:cubicBezTo>
                  <a:lnTo>
                    <a:pt x="9881466" y="1632960"/>
                  </a:lnTo>
                  <a:cubicBezTo>
                    <a:pt x="9889163" y="1576147"/>
                    <a:pt x="9947659" y="1646334"/>
                    <a:pt x="9955356" y="1589521"/>
                  </a:cubicBezTo>
                  <a:lnTo>
                    <a:pt x="9941214" y="1370013"/>
                  </a:lnTo>
                  <a:cubicBezTo>
                    <a:pt x="9927936" y="1322532"/>
                    <a:pt x="9940059" y="1300452"/>
                    <a:pt x="9926781" y="1252971"/>
                  </a:cubicBezTo>
                  <a:lnTo>
                    <a:pt x="9851448" y="1249363"/>
                  </a:lnTo>
                  <a:cubicBezTo>
                    <a:pt x="9808826" y="1198707"/>
                    <a:pt x="9928128" y="1189327"/>
                    <a:pt x="9885506" y="1138671"/>
                  </a:cubicBezTo>
                  <a:cubicBezTo>
                    <a:pt x="9884303" y="1108052"/>
                    <a:pt x="9829943" y="1125442"/>
                    <a:pt x="9818831" y="1110096"/>
                  </a:cubicBezTo>
                  <a:cubicBezTo>
                    <a:pt x="9807719" y="1094750"/>
                    <a:pt x="9829944" y="1065117"/>
                    <a:pt x="9818831" y="1046596"/>
                  </a:cubicBezTo>
                  <a:cubicBezTo>
                    <a:pt x="9807719" y="1028075"/>
                    <a:pt x="9754273" y="1048184"/>
                    <a:pt x="9733106" y="1037071"/>
                  </a:cubicBezTo>
                  <a:cubicBezTo>
                    <a:pt x="9711939" y="1025959"/>
                    <a:pt x="9712468" y="989446"/>
                    <a:pt x="9691831" y="979921"/>
                  </a:cubicBezTo>
                  <a:cubicBezTo>
                    <a:pt x="9664314" y="979921"/>
                    <a:pt x="9636798" y="1011671"/>
                    <a:pt x="9609281" y="1011671"/>
                  </a:cubicBezTo>
                  <a:lnTo>
                    <a:pt x="9555018" y="976313"/>
                  </a:lnTo>
                  <a:cubicBezTo>
                    <a:pt x="9497868" y="934509"/>
                    <a:pt x="9524037" y="801520"/>
                    <a:pt x="9498156" y="776721"/>
                  </a:cubicBezTo>
                  <a:cubicBezTo>
                    <a:pt x="9472275" y="751922"/>
                    <a:pt x="9474175" y="823095"/>
                    <a:pt x="9450531" y="789421"/>
                  </a:cubicBezTo>
                  <a:lnTo>
                    <a:pt x="9407092" y="676276"/>
                  </a:lnTo>
                  <a:lnTo>
                    <a:pt x="1366693" y="666751"/>
                  </a:lnTo>
                  <a:lnTo>
                    <a:pt x="1376218" y="0"/>
                  </a:lnTo>
                  <a:lnTo>
                    <a:pt x="803564" y="347085"/>
                  </a:lnTo>
                  <a:lnTo>
                    <a:pt x="859272" y="231775"/>
                  </a:lnTo>
                  <a:cubicBezTo>
                    <a:pt x="821604" y="244090"/>
                    <a:pt x="831561" y="208781"/>
                    <a:pt x="793893" y="221096"/>
                  </a:cubicBezTo>
                  <a:lnTo>
                    <a:pt x="739198" y="339292"/>
                  </a:lnTo>
                  <a:lnTo>
                    <a:pt x="667472" y="417946"/>
                  </a:lnTo>
                  <a:lnTo>
                    <a:pt x="0" y="71654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000C10-37FD-A247-99F5-7F95DF0C5EB7}"/>
                </a:ext>
              </a:extLst>
            </p:cNvPr>
            <p:cNvSpPr/>
            <p:nvPr/>
          </p:nvSpPr>
          <p:spPr>
            <a:xfrm>
              <a:off x="755908" y="0"/>
              <a:ext cx="3383280" cy="33832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7" name="Picture 6" descr="A white circle with a letter k in it&#10;&#10;Description automatically generated">
              <a:extLst>
                <a:ext uri="{FF2B5EF4-FFF2-40B4-BE49-F238E27FC236}">
                  <a16:creationId xmlns:a16="http://schemas.microsoft.com/office/drawing/2014/main" id="{DD4DDFCD-AB01-8549-9E60-A134B0D63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908" y="0"/>
              <a:ext cx="3406331" cy="3383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1530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CKI?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dirty="0"/>
              <a:t>How do you market Circle K to potential members?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dirty="0"/>
              <a:t>What distinguishes your club from others on campus?</a:t>
            </a:r>
          </a:p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dirty="0"/>
              <a:t>What are you offering members?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C8E910-780A-3645-A9C2-70328867B9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dirty="0"/>
              <a:t>“Create an experience and  community united in service”</a:t>
            </a:r>
          </a:p>
          <a:p>
            <a:pPr marL="719138" lvl="1" indent="-360363">
              <a:buFont typeface="Arial" panose="020B0604020202020204" pitchFamily="34" charset="0"/>
              <a:buChar char="•"/>
            </a:pPr>
            <a:r>
              <a:rPr lang="en-US" dirty="0"/>
              <a:t>Common interest is community service</a:t>
            </a:r>
          </a:p>
          <a:p>
            <a:pPr marL="719138" lvl="1" indent="-360363">
              <a:buFont typeface="Arial" panose="020B0604020202020204" pitchFamily="34" charset="0"/>
              <a:buChar char="•"/>
            </a:pPr>
            <a:r>
              <a:rPr lang="en-US" dirty="0"/>
              <a:t>Experience is service projects, socials, and meetings</a:t>
            </a:r>
          </a:p>
          <a:p>
            <a:pPr marL="719138" lvl="1" indent="-360363">
              <a:buFont typeface="Arial" panose="020B0604020202020204" pitchFamily="34" charset="0"/>
              <a:buChar char="•"/>
            </a:pPr>
            <a:r>
              <a:rPr lang="en-US" dirty="0"/>
              <a:t>Community are the members you engage with activities and interactions despite location and campus size.</a:t>
            </a:r>
          </a:p>
        </p:txBody>
      </p:sp>
    </p:spTree>
    <p:extLst>
      <p:ext uri="{BB962C8B-B14F-4D97-AF65-F5344CB8AC3E}">
        <p14:creationId xmlns:p14="http://schemas.microsoft.com/office/powerpoint/2010/main" val="775164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attract New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Advertising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Tabling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Key Club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16EE24-A6D9-7447-AE44-DE940ECA66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57307" y="2286000"/>
            <a:ext cx="6403771" cy="3003147"/>
          </a:xfrm>
        </p:spPr>
      </p:pic>
    </p:spTree>
    <p:extLst>
      <p:ext uri="{BB962C8B-B14F-4D97-AF65-F5344CB8AC3E}">
        <p14:creationId xmlns:p14="http://schemas.microsoft.com/office/powerpoint/2010/main" val="1006369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Flyers, posters, etc.</a:t>
            </a:r>
          </a:p>
          <a:p>
            <a:pPr marL="8953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Free</a:t>
            </a:r>
            <a:r>
              <a:rPr lang="en-US" dirty="0"/>
              <a:t> templates on </a:t>
            </a:r>
            <a:r>
              <a:rPr lang="en-US" dirty="0" err="1"/>
              <a:t>circlek.org</a:t>
            </a:r>
            <a:endParaRPr lang="en-US" dirty="0"/>
          </a:p>
          <a:p>
            <a:pPr marL="895350" lvl="1" indent="-457200">
              <a:buFont typeface="Arial" panose="020B0604020202020204" pitchFamily="34" charset="0"/>
              <a:buChar char="•"/>
            </a:pPr>
            <a:r>
              <a:rPr lang="en-US" dirty="0"/>
              <a:t>Sidewalk chalking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Table tents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Display at dining hall tables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Social media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Post </a:t>
            </a:r>
            <a:r>
              <a:rPr lang="en-US" dirty="0">
                <a:solidFill>
                  <a:schemeClr val="accent5"/>
                </a:solidFill>
              </a:rPr>
              <a:t>regularly</a:t>
            </a:r>
            <a:r>
              <a:rPr lang="en-US" dirty="0"/>
              <a:t>, </a:t>
            </a:r>
            <a:r>
              <a:rPr lang="en-US" dirty="0">
                <a:solidFill>
                  <a:schemeClr val="accent5"/>
                </a:solidFill>
              </a:rPr>
              <a:t>frequently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Engage</a:t>
            </a:r>
            <a:r>
              <a:rPr lang="en-US" dirty="0"/>
              <a:t> with audience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Informative but brief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Eye-catching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98312B-D2F5-9E4B-A49E-DC43B4426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51" y="1779705"/>
            <a:ext cx="3099418" cy="401803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8FC13C-7F82-1646-BD29-68D659B247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66265" y="1779705"/>
            <a:ext cx="3099417" cy="4022725"/>
          </a:xfrm>
        </p:spPr>
      </p:pic>
    </p:spTree>
    <p:extLst>
      <p:ext uri="{BB962C8B-B14F-4D97-AF65-F5344CB8AC3E}">
        <p14:creationId xmlns:p14="http://schemas.microsoft.com/office/powerpoint/2010/main" val="1285464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/>
                </a:solidFill>
              </a:rPr>
              <a:t>BIGGEST</a:t>
            </a:r>
            <a:r>
              <a:rPr lang="en-US" dirty="0"/>
              <a:t> recruitment opportunity of the year! Use our </a:t>
            </a:r>
            <a:r>
              <a:rPr lang="en-US" dirty="0">
                <a:solidFill>
                  <a:schemeClr val="accent5"/>
                </a:solidFill>
              </a:rPr>
              <a:t>Tabling Guide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Sign up sheet/Interest form/QR Code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Brochures/literature/candy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Free templates at </a:t>
            </a:r>
            <a:r>
              <a:rPr lang="en-US" dirty="0" err="1"/>
              <a:t>circlek.org</a:t>
            </a:r>
            <a:endParaRPr lang="en-US" dirty="0"/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Everyone likes candy!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Displays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Create a trifold with pictures and descriptions of activities and socials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F67E2A-4653-2C43-A950-EFCD7CD698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/>
              <a:t>Circle K shirt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Wear a Circle K shirt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Bring your banner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The logo may be recognizable to Key Club alumni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MEMBERS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Make sure you have people stationed at the table to talk to potential members and increase foot traffic</a:t>
            </a:r>
          </a:p>
        </p:txBody>
      </p:sp>
    </p:spTree>
    <p:extLst>
      <p:ext uri="{BB962C8B-B14F-4D97-AF65-F5344CB8AC3E}">
        <p14:creationId xmlns:p14="http://schemas.microsoft.com/office/powerpoint/2010/main" val="3616096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DD5E-EA94-5841-A247-4E22F0D84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Mates Racing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FAB1FE61-EB30-F041-8D8F-9B7608190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4654" y="2286000"/>
            <a:ext cx="7178830" cy="4022725"/>
          </a:xfrm>
        </p:spPr>
      </p:pic>
    </p:spTree>
    <p:extLst>
      <p:ext uri="{BB962C8B-B14F-4D97-AF65-F5344CB8AC3E}">
        <p14:creationId xmlns:p14="http://schemas.microsoft.com/office/powerpoint/2010/main" val="629012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Club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Use the Circle K Logo in your posters and advertisements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Display your banner (it will look similar to the Key Club banner)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Activities fair 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Campus wide events (Relay for Life, Homecoming, etc.)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Projects open to the campus (blood drives, fundraisers, etc.)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7A7AA-58F7-3348-BDCF-DD77F570E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3" b="98713" l="0" r="99323">
                        <a14:foregroundMark x1="38947" y1="17108" x2="38947" y2="17108"/>
                        <a14:foregroundMark x1="40376" y1="19682" x2="40376" y2="19682"/>
                        <a14:foregroundMark x1="53083" y1="13550" x2="53083" y2="13550"/>
                        <a14:foregroundMark x1="61955" y1="17790" x2="61955" y2="17790"/>
                        <a14:foregroundMark x1="68346" y1="20439" x2="68346" y2="20439"/>
                        <a14:foregroundMark x1="75865" y1="26798" x2="75865" y2="26798"/>
                        <a14:foregroundMark x1="76090" y1="28917" x2="76090" y2="28917"/>
                        <a14:foregroundMark x1="78195" y1="26798" x2="78195" y2="26798"/>
                        <a14:foregroundMark x1="79398" y1="28690" x2="79398" y2="28690"/>
                        <a14:foregroundMark x1="78421" y1="27025" x2="78421" y2="27025"/>
                        <a14:foregroundMark x1="84812" y1="49281" x2="84812" y2="49281"/>
                        <a14:foregroundMark x1="83609" y1="56170" x2="83609" y2="56170"/>
                        <a14:foregroundMark x1="83158" y1="57608" x2="83158" y2="57608"/>
                        <a14:foregroundMark x1="84361" y1="55715" x2="84361" y2="55715"/>
                        <a14:foregroundMark x1="81504" y1="64875" x2="81504" y2="64875"/>
                        <a14:foregroundMark x1="74662" y1="72748" x2="74662" y2="72748"/>
                        <a14:foregroundMark x1="76767" y1="74640" x2="76767" y2="74640"/>
                        <a14:foregroundMark x1="77744" y1="67979" x2="77744" y2="67979"/>
                        <a14:foregroundMark x1="67895" y1="80318" x2="67895" y2="80318"/>
                        <a14:foregroundMark x1="64586" y1="68206" x2="64586" y2="68206"/>
                        <a14:foregroundMark x1="60602" y1="59955" x2="60602" y2="59955"/>
                        <a14:foregroundMark x1="46692" y1="42165" x2="46692" y2="42165"/>
                        <a14:foregroundMark x1="36617" y1="34822" x2="36617" y2="34822"/>
                        <a14:foregroundMark x1="58722" y1="31794" x2="58722" y2="31794"/>
                        <a14:foregroundMark x1="37068" y1="64875" x2="37068" y2="64875"/>
                        <a14:foregroundMark x1="36391" y1="54050" x2="36391" y2="54050"/>
                        <a14:foregroundMark x1="36617" y1="43603" x2="36617" y2="43603"/>
                        <a14:foregroundMark x1="37744" y1="38153" x2="37744" y2="38153"/>
                        <a14:foregroundMark x1="40602" y1="45496" x2="40602" y2="45496"/>
                        <a14:foregroundMark x1="50000" y1="40273" x2="50000" y2="40273"/>
                        <a14:foregroundMark x1="52331" y1="37472" x2="52331" y2="37472"/>
                        <a14:foregroundMark x1="50000" y1="83573" x2="50000" y2="83573"/>
                        <a14:foregroundMark x1="52556" y1="84557" x2="52556" y2="84557"/>
                        <a14:foregroundMark x1="58947" y1="82892" x2="58947" y2="82892"/>
                        <a14:foregroundMark x1="59398" y1="80999" x2="59398" y2="80999"/>
                        <a14:foregroundMark x1="43158" y1="83119" x2="43158" y2="83119"/>
                        <a14:foregroundMark x1="40150" y1="82438" x2="40150" y2="82438"/>
                        <a14:foregroundMark x1="32105" y1="77214" x2="32105" y2="77214"/>
                        <a14:foregroundMark x1="33308" y1="79561" x2="33308" y2="79561"/>
                        <a14:foregroundMark x1="22707" y1="71310" x2="22707" y2="71310"/>
                        <a14:foregroundMark x1="17519" y1="64421" x2="17519" y2="64421"/>
                        <a14:foregroundMark x1="15414" y1="55942" x2="15414" y2="55942"/>
                        <a14:foregroundMark x1="14060" y1="45950" x2="14060" y2="45950"/>
                        <a14:foregroundMark x1="21805" y1="27555" x2="21805" y2="27555"/>
                        <a14:foregroundMark x1="29549" y1="21120" x2="29549" y2="21120"/>
                        <a14:foregroundMark x1="30000" y1="20893" x2="30000" y2="20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9267" y="2084832"/>
            <a:ext cx="3804933" cy="378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4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Club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/>
              <a:t>Key to College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Talk to your local Key Club seniors about college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Contact </a:t>
            </a:r>
            <a:r>
              <a:rPr lang="en-US" dirty="0">
                <a:hlinkClick r:id="rId2"/>
              </a:rPr>
              <a:t>administrator@pacirclek.org</a:t>
            </a:r>
            <a:r>
              <a:rPr lang="en-US" dirty="0"/>
              <a:t> to find a Key Club if you are not near 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1C09E7-82A2-A54B-B80F-A6D0AC49F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519" y="585216"/>
            <a:ext cx="4814041" cy="600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4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retain current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5"/>
                </a:solidFill>
              </a:rPr>
              <a:t>SERVICE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Self evaluate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Your first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Develop membership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Recognize membership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F45452-75DE-B345-9F21-041A3F06C4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9368" y="2084831"/>
            <a:ext cx="3983831" cy="3983831"/>
          </a:xfrm>
        </p:spPr>
      </p:pic>
    </p:spTree>
    <p:extLst>
      <p:ext uri="{BB962C8B-B14F-4D97-AF65-F5344CB8AC3E}">
        <p14:creationId xmlns:p14="http://schemas.microsoft.com/office/powerpoint/2010/main" val="3649776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5AEAB-EB19-68E1-E8BC-8E7570F2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Circle K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73AFE-2012-BDF3-B087-E82FA6F21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3050" indent="-27305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 1971, Circle K International allows women to become members (the first in the Kiwanis Family)</a:t>
            </a:r>
          </a:p>
          <a:p>
            <a:pPr marL="273050" indent="-27305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Pennsylvania elected the first female Governor in the entire Kiwanis Family in 1973 (Dorothy </a:t>
            </a:r>
            <a:r>
              <a:rPr lang="en-US" dirty="0" err="1"/>
              <a:t>Mihalik</a:t>
            </a:r>
            <a:r>
              <a:rPr lang="en-US" dirty="0"/>
              <a:t> – Mansfield State College)</a:t>
            </a:r>
          </a:p>
          <a:p>
            <a:pPr marL="273050" indent="-273050" rtl="0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</a:rPr>
              <a:t>In 1975, the first African American International President is elected (Gregory Faulkner – New York District)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n-US" dirty="0"/>
              <a:t>In 1984, the first female International President is elected (Susan </a:t>
            </a:r>
            <a:r>
              <a:rPr lang="en-US" dirty="0" err="1"/>
              <a:t>McClernon</a:t>
            </a:r>
            <a:r>
              <a:rPr lang="en-US" dirty="0"/>
              <a:t> – Minnesota-Dakotas District)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210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5F164-59C1-6D4D-BA65-7DED1C6C4B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630936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630936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E2C689-384C-0246-B848-E7B2D3EABD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Evaluate your community and campus for potential projects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Reach out to Kiwanis to offer support or project ideas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Research your interests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Plan 3 significant projects for members before you mention dues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315F9-37BD-0640-845B-C8FF1B751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09" y="2286000"/>
            <a:ext cx="5129383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16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evaluate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1828800"/>
            <a:ext cx="4754880" cy="44805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worked and didn’t work over the past year?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Meeting times, socials, service projects,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Did you meet your goals? What are your goals for the upcoming year?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Plan over the spring and summer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something new you want to do this year?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Diversity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Majors</a:t>
            </a:r>
          </a:p>
          <a:p>
            <a:pPr marL="895350" lvl="1" indent="-447675">
              <a:buFont typeface="Arial" panose="020B0604020202020204" pitchFamily="34" charset="0"/>
              <a:buChar char="•"/>
            </a:pPr>
            <a:r>
              <a:rPr lang="en-US" dirty="0"/>
              <a:t>On campus vs. off campus vs. commuters</a:t>
            </a:r>
          </a:p>
          <a:p>
            <a:pPr marL="895350" lvl="1" indent="-447675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F41FF2-98BC-D44C-894E-D1208ED1CF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44494" y="2738437"/>
            <a:ext cx="4521200" cy="1727200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D77C40C-9068-184E-BB26-B4EA9FA73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494" y="1300162"/>
            <a:ext cx="4521200" cy="1727200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12A40BC-7747-BF4D-A623-6E59C3B54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494" y="4176712"/>
            <a:ext cx="4521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57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First meeting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5F164-59C1-6D4D-BA65-7DED1C6C4B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Divide the old to conquer the new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Have officers and seasoned members around the room to welcome and talk to new members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Mentor new members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Pair old and new members/</a:t>
            </a:r>
            <a:r>
              <a:rPr lang="en-US" dirty="0" err="1"/>
              <a:t>bigs</a:t>
            </a:r>
            <a:r>
              <a:rPr lang="en-US" dirty="0"/>
              <a:t> and littles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 you have food?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Lure potential members to your first meeting with pizza, ice cream, soft pretzels, cookies, etc.</a:t>
            </a:r>
          </a:p>
          <a:p>
            <a:pPr marL="630936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630936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E2C689-384C-0246-B848-E7B2D3EABD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/>
              <a:t>What fun events or socials do you have planned?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Club outings (movies, mini-golf, snow tubing, bowling, dinners out, etc.)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Club dinners on campus or pot luck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“Unofficial meetings”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4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Remain in contact with existing members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Catch up on campus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Contact over breaks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Promote new opportunities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Leadership positions, projects, </a:t>
            </a:r>
            <a:r>
              <a:rPr lang="en-US" dirty="0" err="1"/>
              <a:t>InterPACK</a:t>
            </a:r>
            <a:r>
              <a:rPr lang="en-US" dirty="0"/>
              <a:t>, DCON, ICON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Identify future leaders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Ask them if they want to help plan a project/event (chair)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Ask them to be an officer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615B244-221E-2940-BD68-E6B8F0B28C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7" y="2084832"/>
            <a:ext cx="6310669" cy="3549751"/>
          </a:xfrm>
        </p:spPr>
      </p:pic>
    </p:spTree>
    <p:extLst>
      <p:ext uri="{BB962C8B-B14F-4D97-AF65-F5344CB8AC3E}">
        <p14:creationId xmlns:p14="http://schemas.microsoft.com/office/powerpoint/2010/main" val="2527975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Recognize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Regular membership recognition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Member of the month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Academic achievement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Service hours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Birthdays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General appreciation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Happy Thoughts/You Rock Rock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Social media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F67E2A-4653-2C43-A950-EFCD7CD698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/>
              <a:t>Inclusion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Ensure everyone feels included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If members can’t make a meeting or event, provide an alternate activity that fits in their schedule</a:t>
            </a:r>
          </a:p>
          <a:p>
            <a:pPr marL="892175" lvl="1" indent="-465138">
              <a:buFont typeface="Arial" panose="020B0604020202020204" pitchFamily="34" charset="0"/>
              <a:buChar char="•"/>
            </a:pPr>
            <a:r>
              <a:rPr lang="en-US" dirty="0"/>
              <a:t>Try to have a diverse line up of projects/events to appeal to different members</a:t>
            </a:r>
          </a:p>
        </p:txBody>
      </p:sp>
    </p:spTree>
    <p:extLst>
      <p:ext uri="{BB962C8B-B14F-4D97-AF65-F5344CB8AC3E}">
        <p14:creationId xmlns:p14="http://schemas.microsoft.com/office/powerpoint/2010/main" val="3479124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9583A-BB9F-2244-A0AC-9B9176B515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dirty="0"/>
              <a:t>Club view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What does Circle K look like after you graduate? 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Does the club know how to function without you?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What is your legacy?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Is the club set up to succeed next year and in the future?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F67E2A-4653-2C43-A950-EFCD7CD698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58775" indent="-358775">
              <a:buFont typeface="Arial" panose="020B0604020202020204" pitchFamily="34" charset="0"/>
              <a:buChar char="•"/>
            </a:pPr>
            <a:r>
              <a:rPr lang="en-US" dirty="0"/>
              <a:t>Membership view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Did you recruit underclassman?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Did you develop leadership for the future?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Do you have a successor for your position? Did you identify a successor?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r>
              <a:rPr lang="en-US" dirty="0"/>
              <a:t>Did your predecessor train you? Did you train your successor?</a:t>
            </a:r>
          </a:p>
          <a:p>
            <a:pPr marL="532511" lvl="1" indent="-358775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89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F0A28-2D9F-7A49-BF67-6AF24C652B57}"/>
              </a:ext>
            </a:extLst>
          </p:cNvPr>
          <p:cNvSpPr txBox="1">
            <a:spLocks/>
          </p:cNvSpPr>
          <p:nvPr/>
        </p:nvSpPr>
        <p:spPr>
          <a:xfrm>
            <a:off x="1024128" y="2679192"/>
            <a:ext cx="9720072" cy="1499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Finally and most importantly</a:t>
            </a:r>
          </a:p>
        </p:txBody>
      </p:sp>
    </p:spTree>
    <p:extLst>
      <p:ext uri="{BB962C8B-B14F-4D97-AF65-F5344CB8AC3E}">
        <p14:creationId xmlns:p14="http://schemas.microsoft.com/office/powerpoint/2010/main" val="2994199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A217-7826-FF49-AB43-602D186F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</a:t>
            </a:r>
            <a:r>
              <a:rPr lang="en-US" dirty="0">
                <a:solidFill>
                  <a:schemeClr val="accent5"/>
                </a:solidFill>
              </a:rPr>
              <a:t>active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5F164-59C1-6D4D-BA65-7DED1C6C4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40055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Plan over the summer for the upcoming year (especially fall)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Meeting dates, time, location planned (if possible)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What recurring projects do you have planned? 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Are you planning any big projects?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District events are you going to?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 err="1"/>
              <a:t>InterPACK</a:t>
            </a:r>
            <a:r>
              <a:rPr lang="en-US" dirty="0"/>
              <a:t> – October/November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District Convention – March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International Convention – Summer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Funding</a:t>
            </a:r>
          </a:p>
          <a:p>
            <a:pPr marL="630936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630936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E2C689-384C-0246-B848-E7B2D3EABD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/>
              <a:t>What fun events or socials do you have planned?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Club outings (movies, mini-golf, snow tubing, bowling, dinners out, etc.)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Club dinners on campus or pot luck</a:t>
            </a:r>
          </a:p>
          <a:p>
            <a:pPr marL="890588" lvl="1" indent="-455613">
              <a:buFont typeface="Arial" panose="020B0604020202020204" pitchFamily="34" charset="0"/>
              <a:buChar char="•"/>
            </a:pPr>
            <a:r>
              <a:rPr lang="en-US" dirty="0"/>
              <a:t>“Unofficial meetings”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>
                <a:solidFill>
                  <a:schemeClr val="accent5"/>
                </a:solidFill>
              </a:rPr>
              <a:t>Celebrate your accomplishments, DON’T REST ON THEM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476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954B9E-7576-CC41-8859-08E751A2E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D331083-AB03-9E48-9158-724BA3168C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administrator@pacirclek.org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C388B-D45D-C94E-9BFF-1CD7DE3D2E7B}"/>
              </a:ext>
            </a:extLst>
          </p:cNvPr>
          <p:cNvGrpSpPr/>
          <p:nvPr/>
        </p:nvGrpSpPr>
        <p:grpSpPr>
          <a:xfrm>
            <a:off x="3046127" y="211238"/>
            <a:ext cx="6099747" cy="4212480"/>
            <a:chOff x="0" y="0"/>
            <a:chExt cx="4895097" cy="3383280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E297D741-28D7-D546-AE19-2D3DF6EBFCD8}"/>
                </a:ext>
              </a:extLst>
            </p:cNvPr>
            <p:cNvSpPr/>
            <p:nvPr/>
          </p:nvSpPr>
          <p:spPr>
            <a:xfrm>
              <a:off x="0" y="111716"/>
              <a:ext cx="4895097" cy="2829638"/>
            </a:xfrm>
            <a:custGeom>
              <a:avLst/>
              <a:gdLst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765309 w 10621818"/>
                <a:gd name="connsiteY3" fmla="*/ 5920509 h 6096000"/>
                <a:gd name="connsiteX4" fmla="*/ 8903855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903855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125527 w 10621818"/>
                <a:gd name="connsiteY5" fmla="*/ 5846618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310255 w 10621818"/>
                <a:gd name="connsiteY6" fmla="*/ 5920509 h 6096000"/>
                <a:gd name="connsiteX7" fmla="*/ 9439564 w 10621818"/>
                <a:gd name="connsiteY7" fmla="*/ 5781963 h 6096000"/>
                <a:gd name="connsiteX8" fmla="*/ 9615055 w 10621818"/>
                <a:gd name="connsiteY8" fmla="*/ 5781963 h 6096000"/>
                <a:gd name="connsiteX9" fmla="*/ 9799782 w 10621818"/>
                <a:gd name="connsiteY9" fmla="*/ 5726545 h 6096000"/>
                <a:gd name="connsiteX10" fmla="*/ 9818255 w 10621818"/>
                <a:gd name="connsiteY10" fmla="*/ 5551054 h 6096000"/>
                <a:gd name="connsiteX11" fmla="*/ 9929091 w 10621818"/>
                <a:gd name="connsiteY11" fmla="*/ 5495636 h 6096000"/>
                <a:gd name="connsiteX12" fmla="*/ 9984509 w 10621818"/>
                <a:gd name="connsiteY12" fmla="*/ 5384800 h 6096000"/>
                <a:gd name="connsiteX13" fmla="*/ 10353964 w 10621818"/>
                <a:gd name="connsiteY13" fmla="*/ 5255490 h 6096000"/>
                <a:gd name="connsiteX14" fmla="*/ 10363200 w 10621818"/>
                <a:gd name="connsiteY14" fmla="*/ 5126181 h 6096000"/>
                <a:gd name="connsiteX15" fmla="*/ 10464800 w 10621818"/>
                <a:gd name="connsiteY15" fmla="*/ 5163127 h 6096000"/>
                <a:gd name="connsiteX16" fmla="*/ 10520218 w 10621818"/>
                <a:gd name="connsiteY16" fmla="*/ 5089236 h 6096000"/>
                <a:gd name="connsiteX17" fmla="*/ 10455564 w 10621818"/>
                <a:gd name="connsiteY17" fmla="*/ 4867563 h 6096000"/>
                <a:gd name="connsiteX18" fmla="*/ 10353964 w 10621818"/>
                <a:gd name="connsiteY18" fmla="*/ 4867563 h 6096000"/>
                <a:gd name="connsiteX19" fmla="*/ 10261600 w 10621818"/>
                <a:gd name="connsiteY19" fmla="*/ 4747490 h 6096000"/>
                <a:gd name="connsiteX20" fmla="*/ 10178473 w 10621818"/>
                <a:gd name="connsiteY20" fmla="*/ 4673600 h 6096000"/>
                <a:gd name="connsiteX21" fmla="*/ 10095346 w 10621818"/>
                <a:gd name="connsiteY21" fmla="*/ 4433454 h 6096000"/>
                <a:gd name="connsiteX22" fmla="*/ 9947564 w 10621818"/>
                <a:gd name="connsiteY22" fmla="*/ 4451927 h 6096000"/>
                <a:gd name="connsiteX23" fmla="*/ 9956800 w 10621818"/>
                <a:gd name="connsiteY23" fmla="*/ 4137890 h 6096000"/>
                <a:gd name="connsiteX24" fmla="*/ 9809018 w 10621818"/>
                <a:gd name="connsiteY24" fmla="*/ 4091709 h 6096000"/>
                <a:gd name="connsiteX25" fmla="*/ 9725891 w 10621818"/>
                <a:gd name="connsiteY25" fmla="*/ 4100945 h 6096000"/>
                <a:gd name="connsiteX26" fmla="*/ 9725891 w 10621818"/>
                <a:gd name="connsiteY26" fmla="*/ 3602181 h 6096000"/>
                <a:gd name="connsiteX27" fmla="*/ 9956800 w 10621818"/>
                <a:gd name="connsiteY27" fmla="*/ 3417454 h 6096000"/>
                <a:gd name="connsiteX28" fmla="*/ 9827491 w 10621818"/>
                <a:gd name="connsiteY28" fmla="*/ 3094181 h 6096000"/>
                <a:gd name="connsiteX29" fmla="*/ 10076873 w 10621818"/>
                <a:gd name="connsiteY29" fmla="*/ 2807854 h 6096000"/>
                <a:gd name="connsiteX30" fmla="*/ 10289309 w 10621818"/>
                <a:gd name="connsiteY30" fmla="*/ 2604654 h 6096000"/>
                <a:gd name="connsiteX31" fmla="*/ 10474037 w 10621818"/>
                <a:gd name="connsiteY31" fmla="*/ 2216727 h 6096000"/>
                <a:gd name="connsiteX32" fmla="*/ 10621818 w 10621818"/>
                <a:gd name="connsiteY32" fmla="*/ 2235200 h 6096000"/>
                <a:gd name="connsiteX33" fmla="*/ 10400146 w 10621818"/>
                <a:gd name="connsiteY33" fmla="*/ 2022763 h 6096000"/>
                <a:gd name="connsiteX34" fmla="*/ 10076873 w 10621818"/>
                <a:gd name="connsiteY34" fmla="*/ 1874981 h 6096000"/>
                <a:gd name="connsiteX35" fmla="*/ 9929091 w 10621818"/>
                <a:gd name="connsiteY35" fmla="*/ 1644072 h 6096000"/>
                <a:gd name="connsiteX36" fmla="*/ 9947564 w 10621818"/>
                <a:gd name="connsiteY36" fmla="*/ 1320800 h 6096000"/>
                <a:gd name="connsiteX37" fmla="*/ 9873673 w 10621818"/>
                <a:gd name="connsiteY37" fmla="*/ 1117600 h 6096000"/>
                <a:gd name="connsiteX38" fmla="*/ 9605818 w 10621818"/>
                <a:gd name="connsiteY38" fmla="*/ 914400 h 6096000"/>
                <a:gd name="connsiteX39" fmla="*/ 9411855 w 10621818"/>
                <a:gd name="connsiteY39" fmla="*/ 609600 h 6096000"/>
                <a:gd name="connsiteX40" fmla="*/ 1376218 w 10621818"/>
                <a:gd name="connsiteY40" fmla="*/ 609600 h 6096000"/>
                <a:gd name="connsiteX41" fmla="*/ 1376218 w 10621818"/>
                <a:gd name="connsiteY41" fmla="*/ 0 h 6096000"/>
                <a:gd name="connsiteX42" fmla="*/ 803564 w 10621818"/>
                <a:gd name="connsiteY42" fmla="*/ 323272 h 6096000"/>
                <a:gd name="connsiteX43" fmla="*/ 849746 w 10621818"/>
                <a:gd name="connsiteY43" fmla="*/ 203200 h 6096000"/>
                <a:gd name="connsiteX44" fmla="*/ 729673 w 10621818"/>
                <a:gd name="connsiteY44" fmla="*/ 267854 h 6096000"/>
                <a:gd name="connsiteX45" fmla="*/ 738909 w 10621818"/>
                <a:gd name="connsiteY45" fmla="*/ 341745 h 6096000"/>
                <a:gd name="connsiteX46" fmla="*/ 0 w 10621818"/>
                <a:gd name="connsiteY46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310255 w 10621818"/>
                <a:gd name="connsiteY7" fmla="*/ 5920509 h 6096000"/>
                <a:gd name="connsiteX8" fmla="*/ 9439564 w 10621818"/>
                <a:gd name="connsiteY8" fmla="*/ 5781963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39564 w 10621818"/>
                <a:gd name="connsiteY8" fmla="*/ 5781963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25276 w 10621818"/>
                <a:gd name="connsiteY8" fmla="*/ 5810538 h 6096000"/>
                <a:gd name="connsiteX9" fmla="*/ 9615055 w 10621818"/>
                <a:gd name="connsiteY9" fmla="*/ 5781963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25276 w 10621818"/>
                <a:gd name="connsiteY8" fmla="*/ 5810538 h 6096000"/>
                <a:gd name="connsiteX9" fmla="*/ 9538855 w 10621818"/>
                <a:gd name="connsiteY9" fmla="*/ 5796250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99782 w 10621818"/>
                <a:gd name="connsiteY10" fmla="*/ 5726545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818255 w 10621818"/>
                <a:gd name="connsiteY11" fmla="*/ 55510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929091 w 10621818"/>
                <a:gd name="connsiteY12" fmla="*/ 5495636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984509 w 10621818"/>
                <a:gd name="connsiteY13" fmla="*/ 53848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353964 w 10621818"/>
                <a:gd name="connsiteY14" fmla="*/ 5255490 h 6096000"/>
                <a:gd name="connsiteX15" fmla="*/ 10363200 w 10621818"/>
                <a:gd name="connsiteY15" fmla="*/ 5126181 h 6096000"/>
                <a:gd name="connsiteX16" fmla="*/ 10464800 w 10621818"/>
                <a:gd name="connsiteY16" fmla="*/ 5163127 h 6096000"/>
                <a:gd name="connsiteX17" fmla="*/ 10520218 w 10621818"/>
                <a:gd name="connsiteY17" fmla="*/ 5089236 h 6096000"/>
                <a:gd name="connsiteX18" fmla="*/ 10455564 w 10621818"/>
                <a:gd name="connsiteY18" fmla="*/ 4867563 h 6096000"/>
                <a:gd name="connsiteX19" fmla="*/ 10353964 w 10621818"/>
                <a:gd name="connsiteY19" fmla="*/ 4867563 h 6096000"/>
                <a:gd name="connsiteX20" fmla="*/ 10261600 w 10621818"/>
                <a:gd name="connsiteY20" fmla="*/ 4747490 h 6096000"/>
                <a:gd name="connsiteX21" fmla="*/ 10178473 w 10621818"/>
                <a:gd name="connsiteY21" fmla="*/ 4673600 h 6096000"/>
                <a:gd name="connsiteX22" fmla="*/ 10095346 w 10621818"/>
                <a:gd name="connsiteY22" fmla="*/ 4433454 h 6096000"/>
                <a:gd name="connsiteX23" fmla="*/ 9947564 w 10621818"/>
                <a:gd name="connsiteY23" fmla="*/ 4451927 h 6096000"/>
                <a:gd name="connsiteX24" fmla="*/ 9956800 w 10621818"/>
                <a:gd name="connsiteY24" fmla="*/ 4137890 h 6096000"/>
                <a:gd name="connsiteX25" fmla="*/ 9809018 w 10621818"/>
                <a:gd name="connsiteY25" fmla="*/ 4091709 h 6096000"/>
                <a:gd name="connsiteX26" fmla="*/ 9725891 w 10621818"/>
                <a:gd name="connsiteY26" fmla="*/ 4100945 h 6096000"/>
                <a:gd name="connsiteX27" fmla="*/ 9725891 w 10621818"/>
                <a:gd name="connsiteY27" fmla="*/ 3602181 h 6096000"/>
                <a:gd name="connsiteX28" fmla="*/ 9956800 w 10621818"/>
                <a:gd name="connsiteY28" fmla="*/ 3417454 h 6096000"/>
                <a:gd name="connsiteX29" fmla="*/ 9827491 w 10621818"/>
                <a:gd name="connsiteY29" fmla="*/ 3094181 h 6096000"/>
                <a:gd name="connsiteX30" fmla="*/ 10076873 w 10621818"/>
                <a:gd name="connsiteY30" fmla="*/ 2807854 h 6096000"/>
                <a:gd name="connsiteX31" fmla="*/ 10289309 w 10621818"/>
                <a:gd name="connsiteY31" fmla="*/ 2604654 h 6096000"/>
                <a:gd name="connsiteX32" fmla="*/ 10474037 w 10621818"/>
                <a:gd name="connsiteY32" fmla="*/ 2216727 h 6096000"/>
                <a:gd name="connsiteX33" fmla="*/ 10621818 w 10621818"/>
                <a:gd name="connsiteY33" fmla="*/ 2235200 h 6096000"/>
                <a:gd name="connsiteX34" fmla="*/ 10400146 w 10621818"/>
                <a:gd name="connsiteY34" fmla="*/ 2022763 h 6096000"/>
                <a:gd name="connsiteX35" fmla="*/ 10076873 w 10621818"/>
                <a:gd name="connsiteY35" fmla="*/ 1874981 h 6096000"/>
                <a:gd name="connsiteX36" fmla="*/ 9929091 w 10621818"/>
                <a:gd name="connsiteY36" fmla="*/ 1644072 h 6096000"/>
                <a:gd name="connsiteX37" fmla="*/ 9947564 w 10621818"/>
                <a:gd name="connsiteY37" fmla="*/ 1320800 h 6096000"/>
                <a:gd name="connsiteX38" fmla="*/ 9873673 w 10621818"/>
                <a:gd name="connsiteY38" fmla="*/ 1117600 h 6096000"/>
                <a:gd name="connsiteX39" fmla="*/ 9605818 w 10621818"/>
                <a:gd name="connsiteY39" fmla="*/ 914400 h 6096000"/>
                <a:gd name="connsiteX40" fmla="*/ 9411855 w 10621818"/>
                <a:gd name="connsiteY40" fmla="*/ 609600 h 6096000"/>
                <a:gd name="connsiteX41" fmla="*/ 1376218 w 10621818"/>
                <a:gd name="connsiteY41" fmla="*/ 609600 h 6096000"/>
                <a:gd name="connsiteX42" fmla="*/ 1376218 w 10621818"/>
                <a:gd name="connsiteY42" fmla="*/ 0 h 6096000"/>
                <a:gd name="connsiteX43" fmla="*/ 803564 w 10621818"/>
                <a:gd name="connsiteY43" fmla="*/ 323272 h 6096000"/>
                <a:gd name="connsiteX44" fmla="*/ 849746 w 10621818"/>
                <a:gd name="connsiteY44" fmla="*/ 203200 h 6096000"/>
                <a:gd name="connsiteX45" fmla="*/ 729673 w 10621818"/>
                <a:gd name="connsiteY45" fmla="*/ 267854 h 6096000"/>
                <a:gd name="connsiteX46" fmla="*/ 738909 w 10621818"/>
                <a:gd name="connsiteY46" fmla="*/ 341745 h 6096000"/>
                <a:gd name="connsiteX47" fmla="*/ 0 w 10621818"/>
                <a:gd name="connsiteY47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353964 w 10621818"/>
                <a:gd name="connsiteY15" fmla="*/ 5255490 h 6096000"/>
                <a:gd name="connsiteX16" fmla="*/ 10363200 w 10621818"/>
                <a:gd name="connsiteY16" fmla="*/ 5126181 h 6096000"/>
                <a:gd name="connsiteX17" fmla="*/ 10464800 w 10621818"/>
                <a:gd name="connsiteY17" fmla="*/ 5163127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464800 w 10621818"/>
                <a:gd name="connsiteY17" fmla="*/ 5163127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20218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55564 w 10621818"/>
                <a:gd name="connsiteY19" fmla="*/ 4867563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53964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1600 w 10621818"/>
                <a:gd name="connsiteY21" fmla="*/ 4747490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78473 w 10621818"/>
                <a:gd name="connsiteY22" fmla="*/ 4673600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095346 w 10621818"/>
                <a:gd name="connsiteY23" fmla="*/ 443345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9947564 w 10621818"/>
                <a:gd name="connsiteY24" fmla="*/ 4451927 h 6096000"/>
                <a:gd name="connsiteX25" fmla="*/ 9956800 w 10621818"/>
                <a:gd name="connsiteY25" fmla="*/ 4137890 h 6096000"/>
                <a:gd name="connsiteX26" fmla="*/ 9809018 w 10621818"/>
                <a:gd name="connsiteY26" fmla="*/ 4091709 h 6096000"/>
                <a:gd name="connsiteX27" fmla="*/ 9725891 w 10621818"/>
                <a:gd name="connsiteY27" fmla="*/ 4100945 h 6096000"/>
                <a:gd name="connsiteX28" fmla="*/ 9725891 w 10621818"/>
                <a:gd name="connsiteY28" fmla="*/ 3602181 h 6096000"/>
                <a:gd name="connsiteX29" fmla="*/ 9956800 w 10621818"/>
                <a:gd name="connsiteY29" fmla="*/ 3417454 h 6096000"/>
                <a:gd name="connsiteX30" fmla="*/ 9827491 w 10621818"/>
                <a:gd name="connsiteY30" fmla="*/ 3094181 h 6096000"/>
                <a:gd name="connsiteX31" fmla="*/ 10076873 w 10621818"/>
                <a:gd name="connsiteY31" fmla="*/ 2807854 h 6096000"/>
                <a:gd name="connsiteX32" fmla="*/ 10289309 w 10621818"/>
                <a:gd name="connsiteY32" fmla="*/ 2604654 h 6096000"/>
                <a:gd name="connsiteX33" fmla="*/ 10474037 w 10621818"/>
                <a:gd name="connsiteY33" fmla="*/ 2216727 h 6096000"/>
                <a:gd name="connsiteX34" fmla="*/ 10621818 w 10621818"/>
                <a:gd name="connsiteY34" fmla="*/ 2235200 h 6096000"/>
                <a:gd name="connsiteX35" fmla="*/ 10400146 w 10621818"/>
                <a:gd name="connsiteY35" fmla="*/ 2022763 h 6096000"/>
                <a:gd name="connsiteX36" fmla="*/ 10076873 w 10621818"/>
                <a:gd name="connsiteY36" fmla="*/ 1874981 h 6096000"/>
                <a:gd name="connsiteX37" fmla="*/ 9929091 w 10621818"/>
                <a:gd name="connsiteY37" fmla="*/ 1644072 h 6096000"/>
                <a:gd name="connsiteX38" fmla="*/ 9947564 w 10621818"/>
                <a:gd name="connsiteY38" fmla="*/ 1320800 h 6096000"/>
                <a:gd name="connsiteX39" fmla="*/ 9873673 w 10621818"/>
                <a:gd name="connsiteY39" fmla="*/ 1117600 h 6096000"/>
                <a:gd name="connsiteX40" fmla="*/ 9605818 w 10621818"/>
                <a:gd name="connsiteY40" fmla="*/ 914400 h 6096000"/>
                <a:gd name="connsiteX41" fmla="*/ 9411855 w 10621818"/>
                <a:gd name="connsiteY41" fmla="*/ 609600 h 6096000"/>
                <a:gd name="connsiteX42" fmla="*/ 1376218 w 10621818"/>
                <a:gd name="connsiteY42" fmla="*/ 609600 h 6096000"/>
                <a:gd name="connsiteX43" fmla="*/ 1376218 w 10621818"/>
                <a:gd name="connsiteY43" fmla="*/ 0 h 6096000"/>
                <a:gd name="connsiteX44" fmla="*/ 803564 w 10621818"/>
                <a:gd name="connsiteY44" fmla="*/ 323272 h 6096000"/>
                <a:gd name="connsiteX45" fmla="*/ 849746 w 10621818"/>
                <a:gd name="connsiteY45" fmla="*/ 203200 h 6096000"/>
                <a:gd name="connsiteX46" fmla="*/ 729673 w 10621818"/>
                <a:gd name="connsiteY46" fmla="*/ 267854 h 6096000"/>
                <a:gd name="connsiteX47" fmla="*/ 738909 w 10621818"/>
                <a:gd name="connsiteY47" fmla="*/ 341745 h 6096000"/>
                <a:gd name="connsiteX48" fmla="*/ 0 w 10621818"/>
                <a:gd name="connsiteY48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47564 w 10621818"/>
                <a:gd name="connsiteY25" fmla="*/ 4451927 h 6096000"/>
                <a:gd name="connsiteX26" fmla="*/ 9956800 w 10621818"/>
                <a:gd name="connsiteY26" fmla="*/ 4137890 h 6096000"/>
                <a:gd name="connsiteX27" fmla="*/ 9809018 w 10621818"/>
                <a:gd name="connsiteY27" fmla="*/ 4091709 h 6096000"/>
                <a:gd name="connsiteX28" fmla="*/ 9725891 w 10621818"/>
                <a:gd name="connsiteY28" fmla="*/ 4100945 h 6096000"/>
                <a:gd name="connsiteX29" fmla="*/ 9725891 w 10621818"/>
                <a:gd name="connsiteY29" fmla="*/ 3602181 h 6096000"/>
                <a:gd name="connsiteX30" fmla="*/ 9956800 w 10621818"/>
                <a:gd name="connsiteY30" fmla="*/ 3417454 h 6096000"/>
                <a:gd name="connsiteX31" fmla="*/ 9827491 w 10621818"/>
                <a:gd name="connsiteY31" fmla="*/ 3094181 h 6096000"/>
                <a:gd name="connsiteX32" fmla="*/ 10076873 w 10621818"/>
                <a:gd name="connsiteY32" fmla="*/ 2807854 h 6096000"/>
                <a:gd name="connsiteX33" fmla="*/ 10289309 w 10621818"/>
                <a:gd name="connsiteY33" fmla="*/ 2604654 h 6096000"/>
                <a:gd name="connsiteX34" fmla="*/ 10474037 w 10621818"/>
                <a:gd name="connsiteY34" fmla="*/ 2216727 h 6096000"/>
                <a:gd name="connsiteX35" fmla="*/ 10621818 w 10621818"/>
                <a:gd name="connsiteY35" fmla="*/ 2235200 h 6096000"/>
                <a:gd name="connsiteX36" fmla="*/ 10400146 w 10621818"/>
                <a:gd name="connsiteY36" fmla="*/ 2022763 h 6096000"/>
                <a:gd name="connsiteX37" fmla="*/ 10076873 w 10621818"/>
                <a:gd name="connsiteY37" fmla="*/ 1874981 h 6096000"/>
                <a:gd name="connsiteX38" fmla="*/ 9929091 w 10621818"/>
                <a:gd name="connsiteY38" fmla="*/ 1644072 h 6096000"/>
                <a:gd name="connsiteX39" fmla="*/ 9947564 w 10621818"/>
                <a:gd name="connsiteY39" fmla="*/ 1320800 h 6096000"/>
                <a:gd name="connsiteX40" fmla="*/ 9873673 w 10621818"/>
                <a:gd name="connsiteY40" fmla="*/ 1117600 h 6096000"/>
                <a:gd name="connsiteX41" fmla="*/ 9605818 w 10621818"/>
                <a:gd name="connsiteY41" fmla="*/ 914400 h 6096000"/>
                <a:gd name="connsiteX42" fmla="*/ 9411855 w 10621818"/>
                <a:gd name="connsiteY42" fmla="*/ 609600 h 6096000"/>
                <a:gd name="connsiteX43" fmla="*/ 1376218 w 10621818"/>
                <a:gd name="connsiteY43" fmla="*/ 609600 h 6096000"/>
                <a:gd name="connsiteX44" fmla="*/ 1376218 w 10621818"/>
                <a:gd name="connsiteY44" fmla="*/ 0 h 6096000"/>
                <a:gd name="connsiteX45" fmla="*/ 803564 w 10621818"/>
                <a:gd name="connsiteY45" fmla="*/ 323272 h 6096000"/>
                <a:gd name="connsiteX46" fmla="*/ 849746 w 10621818"/>
                <a:gd name="connsiteY46" fmla="*/ 203200 h 6096000"/>
                <a:gd name="connsiteX47" fmla="*/ 729673 w 10621818"/>
                <a:gd name="connsiteY47" fmla="*/ 267854 h 6096000"/>
                <a:gd name="connsiteX48" fmla="*/ 738909 w 10621818"/>
                <a:gd name="connsiteY48" fmla="*/ 341745 h 6096000"/>
                <a:gd name="connsiteX49" fmla="*/ 0 w 10621818"/>
                <a:gd name="connsiteY49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956800 w 10621818"/>
                <a:gd name="connsiteY26" fmla="*/ 4137890 h 6096000"/>
                <a:gd name="connsiteX27" fmla="*/ 9809018 w 10621818"/>
                <a:gd name="connsiteY27" fmla="*/ 4091709 h 6096000"/>
                <a:gd name="connsiteX28" fmla="*/ 9725891 w 10621818"/>
                <a:gd name="connsiteY28" fmla="*/ 4100945 h 6096000"/>
                <a:gd name="connsiteX29" fmla="*/ 9725891 w 10621818"/>
                <a:gd name="connsiteY29" fmla="*/ 3602181 h 6096000"/>
                <a:gd name="connsiteX30" fmla="*/ 9956800 w 10621818"/>
                <a:gd name="connsiteY30" fmla="*/ 3417454 h 6096000"/>
                <a:gd name="connsiteX31" fmla="*/ 9827491 w 10621818"/>
                <a:gd name="connsiteY31" fmla="*/ 3094181 h 6096000"/>
                <a:gd name="connsiteX32" fmla="*/ 10076873 w 10621818"/>
                <a:gd name="connsiteY32" fmla="*/ 2807854 h 6096000"/>
                <a:gd name="connsiteX33" fmla="*/ 10289309 w 10621818"/>
                <a:gd name="connsiteY33" fmla="*/ 2604654 h 6096000"/>
                <a:gd name="connsiteX34" fmla="*/ 10474037 w 10621818"/>
                <a:gd name="connsiteY34" fmla="*/ 2216727 h 6096000"/>
                <a:gd name="connsiteX35" fmla="*/ 10621818 w 10621818"/>
                <a:gd name="connsiteY35" fmla="*/ 2235200 h 6096000"/>
                <a:gd name="connsiteX36" fmla="*/ 10400146 w 10621818"/>
                <a:gd name="connsiteY36" fmla="*/ 2022763 h 6096000"/>
                <a:gd name="connsiteX37" fmla="*/ 10076873 w 10621818"/>
                <a:gd name="connsiteY37" fmla="*/ 1874981 h 6096000"/>
                <a:gd name="connsiteX38" fmla="*/ 9929091 w 10621818"/>
                <a:gd name="connsiteY38" fmla="*/ 1644072 h 6096000"/>
                <a:gd name="connsiteX39" fmla="*/ 9947564 w 10621818"/>
                <a:gd name="connsiteY39" fmla="*/ 1320800 h 6096000"/>
                <a:gd name="connsiteX40" fmla="*/ 9873673 w 10621818"/>
                <a:gd name="connsiteY40" fmla="*/ 1117600 h 6096000"/>
                <a:gd name="connsiteX41" fmla="*/ 9605818 w 10621818"/>
                <a:gd name="connsiteY41" fmla="*/ 914400 h 6096000"/>
                <a:gd name="connsiteX42" fmla="*/ 9411855 w 10621818"/>
                <a:gd name="connsiteY42" fmla="*/ 609600 h 6096000"/>
                <a:gd name="connsiteX43" fmla="*/ 1376218 w 10621818"/>
                <a:gd name="connsiteY43" fmla="*/ 609600 h 6096000"/>
                <a:gd name="connsiteX44" fmla="*/ 1376218 w 10621818"/>
                <a:gd name="connsiteY44" fmla="*/ 0 h 6096000"/>
                <a:gd name="connsiteX45" fmla="*/ 803564 w 10621818"/>
                <a:gd name="connsiteY45" fmla="*/ 323272 h 6096000"/>
                <a:gd name="connsiteX46" fmla="*/ 849746 w 10621818"/>
                <a:gd name="connsiteY46" fmla="*/ 203200 h 6096000"/>
                <a:gd name="connsiteX47" fmla="*/ 729673 w 10621818"/>
                <a:gd name="connsiteY47" fmla="*/ 267854 h 6096000"/>
                <a:gd name="connsiteX48" fmla="*/ 738909 w 10621818"/>
                <a:gd name="connsiteY48" fmla="*/ 341745 h 6096000"/>
                <a:gd name="connsiteX49" fmla="*/ 0 w 10621818"/>
                <a:gd name="connsiteY49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956800 w 10621818"/>
                <a:gd name="connsiteY27" fmla="*/ 4137890 h 6096000"/>
                <a:gd name="connsiteX28" fmla="*/ 9809018 w 10621818"/>
                <a:gd name="connsiteY28" fmla="*/ 4091709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809018 w 10621818"/>
                <a:gd name="connsiteY28" fmla="*/ 4091709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725891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11855 w 10621818"/>
                <a:gd name="connsiteY43" fmla="*/ 609600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07092 w 10621818"/>
                <a:gd name="connsiteY43" fmla="*/ 652463 h 6096000"/>
                <a:gd name="connsiteX44" fmla="*/ 1376218 w 10621818"/>
                <a:gd name="connsiteY44" fmla="*/ 609600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692727 h 6096000"/>
                <a:gd name="connsiteX1" fmla="*/ 0 w 10621818"/>
                <a:gd name="connsiteY1" fmla="*/ 6096000 h 6096000"/>
                <a:gd name="connsiteX2" fmla="*/ 8636000 w 10621818"/>
                <a:gd name="connsiteY2" fmla="*/ 6096000 h 6096000"/>
                <a:gd name="connsiteX3" fmla="*/ 8689109 w 10621818"/>
                <a:gd name="connsiteY3" fmla="*/ 5953847 h 6096000"/>
                <a:gd name="connsiteX4" fmla="*/ 8851467 w 10621818"/>
                <a:gd name="connsiteY4" fmla="*/ 5855854 h 6096000"/>
                <a:gd name="connsiteX5" fmla="*/ 9039802 w 10621818"/>
                <a:gd name="connsiteY5" fmla="*/ 5832330 h 6096000"/>
                <a:gd name="connsiteX6" fmla="*/ 9166368 w 10621818"/>
                <a:gd name="connsiteY6" fmla="*/ 5845607 h 6096000"/>
                <a:gd name="connsiteX7" fmla="*/ 9272155 w 10621818"/>
                <a:gd name="connsiteY7" fmla="*/ 5925271 h 6096000"/>
                <a:gd name="connsiteX8" fmla="*/ 9415751 w 10621818"/>
                <a:gd name="connsiteY8" fmla="*/ 5810538 h 6096000"/>
                <a:gd name="connsiteX9" fmla="*/ 9538855 w 10621818"/>
                <a:gd name="connsiteY9" fmla="*/ 5796250 h 6096000"/>
                <a:gd name="connsiteX10" fmla="*/ 9704532 w 10621818"/>
                <a:gd name="connsiteY10" fmla="*/ 5740832 h 6096000"/>
                <a:gd name="connsiteX11" fmla="*/ 9780155 w 10621818"/>
                <a:gd name="connsiteY11" fmla="*/ 5703454 h 6096000"/>
                <a:gd name="connsiteX12" fmla="*/ 9805266 w 10621818"/>
                <a:gd name="connsiteY12" fmla="*/ 5543261 h 6096000"/>
                <a:gd name="connsiteX13" fmla="*/ 9889259 w 10621818"/>
                <a:gd name="connsiteY13" fmla="*/ 5499100 h 6096000"/>
                <a:gd name="connsiteX14" fmla="*/ 10133155 w 10621818"/>
                <a:gd name="connsiteY14" fmla="*/ 5283632 h 6096000"/>
                <a:gd name="connsiteX15" fmla="*/ 10296814 w 10621818"/>
                <a:gd name="connsiteY15" fmla="*/ 5236440 h 6096000"/>
                <a:gd name="connsiteX16" fmla="*/ 10363200 w 10621818"/>
                <a:gd name="connsiteY16" fmla="*/ 5126181 h 6096000"/>
                <a:gd name="connsiteX17" fmla="*/ 10398125 w 10621818"/>
                <a:gd name="connsiteY17" fmla="*/ 5172652 h 6096000"/>
                <a:gd name="connsiteX18" fmla="*/ 10534506 w 10621818"/>
                <a:gd name="connsiteY18" fmla="*/ 5089236 h 6096000"/>
                <a:gd name="connsiteX19" fmla="*/ 10441277 w 10621818"/>
                <a:gd name="connsiteY19" fmla="*/ 4939001 h 6096000"/>
                <a:gd name="connsiteX20" fmla="*/ 10339677 w 10621818"/>
                <a:gd name="connsiteY20" fmla="*/ 4867563 h 6096000"/>
                <a:gd name="connsiteX21" fmla="*/ 10266362 w 10621818"/>
                <a:gd name="connsiteY21" fmla="*/ 4718915 h 6096000"/>
                <a:gd name="connsiteX22" fmla="*/ 10135610 w 10621818"/>
                <a:gd name="connsiteY22" fmla="*/ 4664075 h 6096000"/>
                <a:gd name="connsiteX23" fmla="*/ 10104871 w 10621818"/>
                <a:gd name="connsiteY23" fmla="*/ 4528704 h 6096000"/>
                <a:gd name="connsiteX24" fmla="*/ 10042668 w 10621818"/>
                <a:gd name="connsiteY24" fmla="*/ 4459720 h 6096000"/>
                <a:gd name="connsiteX25" fmla="*/ 9980902 w 10621818"/>
                <a:gd name="connsiteY25" fmla="*/ 4504314 h 6096000"/>
                <a:gd name="connsiteX26" fmla="*/ 9899793 w 10621818"/>
                <a:gd name="connsiteY26" fmla="*/ 4378757 h 6096000"/>
                <a:gd name="connsiteX27" fmla="*/ 9899650 w 10621818"/>
                <a:gd name="connsiteY27" fmla="*/ 4137890 h 6096000"/>
                <a:gd name="connsiteX28" fmla="*/ 9785206 w 10621818"/>
                <a:gd name="connsiteY28" fmla="*/ 4077422 h 6096000"/>
                <a:gd name="connsiteX29" fmla="*/ 9683028 w 10621818"/>
                <a:gd name="connsiteY29" fmla="*/ 4100945 h 6096000"/>
                <a:gd name="connsiteX30" fmla="*/ 9725891 w 10621818"/>
                <a:gd name="connsiteY30" fmla="*/ 3602181 h 6096000"/>
                <a:gd name="connsiteX31" fmla="*/ 9956800 w 10621818"/>
                <a:gd name="connsiteY31" fmla="*/ 3417454 h 6096000"/>
                <a:gd name="connsiteX32" fmla="*/ 9827491 w 10621818"/>
                <a:gd name="connsiteY32" fmla="*/ 3094181 h 6096000"/>
                <a:gd name="connsiteX33" fmla="*/ 10076873 w 10621818"/>
                <a:gd name="connsiteY33" fmla="*/ 2807854 h 6096000"/>
                <a:gd name="connsiteX34" fmla="*/ 10289309 w 10621818"/>
                <a:gd name="connsiteY34" fmla="*/ 2604654 h 6096000"/>
                <a:gd name="connsiteX35" fmla="*/ 10474037 w 10621818"/>
                <a:gd name="connsiteY35" fmla="*/ 2216727 h 6096000"/>
                <a:gd name="connsiteX36" fmla="*/ 10621818 w 10621818"/>
                <a:gd name="connsiteY36" fmla="*/ 2235200 h 6096000"/>
                <a:gd name="connsiteX37" fmla="*/ 10400146 w 10621818"/>
                <a:gd name="connsiteY37" fmla="*/ 2022763 h 6096000"/>
                <a:gd name="connsiteX38" fmla="*/ 10076873 w 10621818"/>
                <a:gd name="connsiteY38" fmla="*/ 1874981 h 6096000"/>
                <a:gd name="connsiteX39" fmla="*/ 9929091 w 10621818"/>
                <a:gd name="connsiteY39" fmla="*/ 1644072 h 6096000"/>
                <a:gd name="connsiteX40" fmla="*/ 9947564 w 10621818"/>
                <a:gd name="connsiteY40" fmla="*/ 1320800 h 6096000"/>
                <a:gd name="connsiteX41" fmla="*/ 9873673 w 10621818"/>
                <a:gd name="connsiteY41" fmla="*/ 1117600 h 6096000"/>
                <a:gd name="connsiteX42" fmla="*/ 9605818 w 10621818"/>
                <a:gd name="connsiteY42" fmla="*/ 914400 h 6096000"/>
                <a:gd name="connsiteX43" fmla="*/ 9407092 w 10621818"/>
                <a:gd name="connsiteY43" fmla="*/ 652463 h 6096000"/>
                <a:gd name="connsiteX44" fmla="*/ 1366693 w 10621818"/>
                <a:gd name="connsiteY44" fmla="*/ 642938 h 6096000"/>
                <a:gd name="connsiteX45" fmla="*/ 1376218 w 10621818"/>
                <a:gd name="connsiteY45" fmla="*/ 0 h 6096000"/>
                <a:gd name="connsiteX46" fmla="*/ 803564 w 10621818"/>
                <a:gd name="connsiteY46" fmla="*/ 323272 h 6096000"/>
                <a:gd name="connsiteX47" fmla="*/ 849746 w 10621818"/>
                <a:gd name="connsiteY47" fmla="*/ 203200 h 6096000"/>
                <a:gd name="connsiteX48" fmla="*/ 729673 w 10621818"/>
                <a:gd name="connsiteY48" fmla="*/ 267854 h 6096000"/>
                <a:gd name="connsiteX49" fmla="*/ 738909 w 10621818"/>
                <a:gd name="connsiteY49" fmla="*/ 341745 h 6096000"/>
                <a:gd name="connsiteX50" fmla="*/ 0 w 10621818"/>
                <a:gd name="connsiteY50" fmla="*/ 692727 h 6096000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729673 w 10621818"/>
                <a:gd name="connsiteY48" fmla="*/ 291667 h 6119813"/>
                <a:gd name="connsiteX49" fmla="*/ 738909 w 10621818"/>
                <a:gd name="connsiteY49" fmla="*/ 365558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729673 w 10621818"/>
                <a:gd name="connsiteY48" fmla="*/ 291667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49746 w 10621818"/>
                <a:gd name="connsiteY47" fmla="*/ 227013 h 6119813"/>
                <a:gd name="connsiteX48" fmla="*/ 639186 w 10621818"/>
                <a:gd name="connsiteY48" fmla="*/ 267855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787834 w 10621818"/>
                <a:gd name="connsiteY47" fmla="*/ 231775 h 6119813"/>
                <a:gd name="connsiteX48" fmla="*/ 639186 w 10621818"/>
                <a:gd name="connsiteY48" fmla="*/ 267855 h 6119813"/>
                <a:gd name="connsiteX49" fmla="*/ 667472 w 10621818"/>
                <a:gd name="connsiteY49" fmla="*/ 417946 h 6119813"/>
                <a:gd name="connsiteX50" fmla="*/ 0 w 10621818"/>
                <a:gd name="connsiteY50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787834 w 10621818"/>
                <a:gd name="connsiteY47" fmla="*/ 231775 h 6119813"/>
                <a:gd name="connsiteX48" fmla="*/ 751030 w 10621818"/>
                <a:gd name="connsiteY48" fmla="*/ 173471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51030 w 10621818"/>
                <a:gd name="connsiteY48" fmla="*/ 173471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639186 w 10621818"/>
                <a:gd name="connsiteY49" fmla="*/ 267855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739198 w 10621818"/>
                <a:gd name="connsiteY49" fmla="*/ 339292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725891 w 10621818"/>
                <a:gd name="connsiteY30" fmla="*/ 3625994 h 6119813"/>
                <a:gd name="connsiteX31" fmla="*/ 9956800 w 10621818"/>
                <a:gd name="connsiteY31" fmla="*/ 3441267 h 6119813"/>
                <a:gd name="connsiteX32" fmla="*/ 9827491 w 10621818"/>
                <a:gd name="connsiteY32" fmla="*/ 3117994 h 6119813"/>
                <a:gd name="connsiteX33" fmla="*/ 10076873 w 10621818"/>
                <a:gd name="connsiteY33" fmla="*/ 2831667 h 6119813"/>
                <a:gd name="connsiteX34" fmla="*/ 10289309 w 10621818"/>
                <a:gd name="connsiteY34" fmla="*/ 2628467 h 6119813"/>
                <a:gd name="connsiteX35" fmla="*/ 10474037 w 10621818"/>
                <a:gd name="connsiteY35" fmla="*/ 2240540 h 6119813"/>
                <a:gd name="connsiteX36" fmla="*/ 10621818 w 10621818"/>
                <a:gd name="connsiteY36" fmla="*/ 2259013 h 6119813"/>
                <a:gd name="connsiteX37" fmla="*/ 10400146 w 10621818"/>
                <a:gd name="connsiteY37" fmla="*/ 2046576 h 6119813"/>
                <a:gd name="connsiteX38" fmla="*/ 10076873 w 10621818"/>
                <a:gd name="connsiteY38" fmla="*/ 1898794 h 6119813"/>
                <a:gd name="connsiteX39" fmla="*/ 9929091 w 10621818"/>
                <a:gd name="connsiteY39" fmla="*/ 1667885 h 6119813"/>
                <a:gd name="connsiteX40" fmla="*/ 9947564 w 10621818"/>
                <a:gd name="connsiteY40" fmla="*/ 1344613 h 6119813"/>
                <a:gd name="connsiteX41" fmla="*/ 9873673 w 10621818"/>
                <a:gd name="connsiteY41" fmla="*/ 1141413 h 6119813"/>
                <a:gd name="connsiteX42" fmla="*/ 9605818 w 10621818"/>
                <a:gd name="connsiteY42" fmla="*/ 938213 h 6119813"/>
                <a:gd name="connsiteX43" fmla="*/ 9407092 w 10621818"/>
                <a:gd name="connsiteY43" fmla="*/ 676276 h 6119813"/>
                <a:gd name="connsiteX44" fmla="*/ 1366693 w 10621818"/>
                <a:gd name="connsiteY44" fmla="*/ 666751 h 6119813"/>
                <a:gd name="connsiteX45" fmla="*/ 1376218 w 10621818"/>
                <a:gd name="connsiteY45" fmla="*/ 0 h 6119813"/>
                <a:gd name="connsiteX46" fmla="*/ 803564 w 10621818"/>
                <a:gd name="connsiteY46" fmla="*/ 347085 h 6119813"/>
                <a:gd name="connsiteX47" fmla="*/ 859272 w 10621818"/>
                <a:gd name="connsiteY47" fmla="*/ 231775 h 6119813"/>
                <a:gd name="connsiteX48" fmla="*/ 793893 w 10621818"/>
                <a:gd name="connsiteY48" fmla="*/ 221096 h 6119813"/>
                <a:gd name="connsiteX49" fmla="*/ 739198 w 10621818"/>
                <a:gd name="connsiteY49" fmla="*/ 339292 h 6119813"/>
                <a:gd name="connsiteX50" fmla="*/ 667472 w 10621818"/>
                <a:gd name="connsiteY50" fmla="*/ 417946 h 6119813"/>
                <a:gd name="connsiteX51" fmla="*/ 0 w 10621818"/>
                <a:gd name="connsiteY51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725891 w 10621818"/>
                <a:gd name="connsiteY31" fmla="*/ 3625994 h 6119813"/>
                <a:gd name="connsiteX32" fmla="*/ 9956800 w 10621818"/>
                <a:gd name="connsiteY32" fmla="*/ 3441267 h 6119813"/>
                <a:gd name="connsiteX33" fmla="*/ 9827491 w 10621818"/>
                <a:gd name="connsiteY33" fmla="*/ 3117994 h 6119813"/>
                <a:gd name="connsiteX34" fmla="*/ 10076873 w 10621818"/>
                <a:gd name="connsiteY34" fmla="*/ 2831667 h 6119813"/>
                <a:gd name="connsiteX35" fmla="*/ 10289309 w 10621818"/>
                <a:gd name="connsiteY35" fmla="*/ 2628467 h 6119813"/>
                <a:gd name="connsiteX36" fmla="*/ 10474037 w 10621818"/>
                <a:gd name="connsiteY36" fmla="*/ 2240540 h 6119813"/>
                <a:gd name="connsiteX37" fmla="*/ 10621818 w 10621818"/>
                <a:gd name="connsiteY37" fmla="*/ 2259013 h 6119813"/>
                <a:gd name="connsiteX38" fmla="*/ 10400146 w 10621818"/>
                <a:gd name="connsiteY38" fmla="*/ 2046576 h 6119813"/>
                <a:gd name="connsiteX39" fmla="*/ 10076873 w 10621818"/>
                <a:gd name="connsiteY39" fmla="*/ 1898794 h 6119813"/>
                <a:gd name="connsiteX40" fmla="*/ 9929091 w 10621818"/>
                <a:gd name="connsiteY40" fmla="*/ 1667885 h 6119813"/>
                <a:gd name="connsiteX41" fmla="*/ 9947564 w 10621818"/>
                <a:gd name="connsiteY41" fmla="*/ 1344613 h 6119813"/>
                <a:gd name="connsiteX42" fmla="*/ 9873673 w 10621818"/>
                <a:gd name="connsiteY42" fmla="*/ 1141413 h 6119813"/>
                <a:gd name="connsiteX43" fmla="*/ 9605818 w 10621818"/>
                <a:gd name="connsiteY43" fmla="*/ 938213 h 6119813"/>
                <a:gd name="connsiteX44" fmla="*/ 9407092 w 10621818"/>
                <a:gd name="connsiteY44" fmla="*/ 676276 h 6119813"/>
                <a:gd name="connsiteX45" fmla="*/ 1366693 w 10621818"/>
                <a:gd name="connsiteY45" fmla="*/ 666751 h 6119813"/>
                <a:gd name="connsiteX46" fmla="*/ 1376218 w 10621818"/>
                <a:gd name="connsiteY46" fmla="*/ 0 h 6119813"/>
                <a:gd name="connsiteX47" fmla="*/ 803564 w 10621818"/>
                <a:gd name="connsiteY47" fmla="*/ 347085 h 6119813"/>
                <a:gd name="connsiteX48" fmla="*/ 859272 w 10621818"/>
                <a:gd name="connsiteY48" fmla="*/ 231775 h 6119813"/>
                <a:gd name="connsiteX49" fmla="*/ 793893 w 10621818"/>
                <a:gd name="connsiteY49" fmla="*/ 221096 h 6119813"/>
                <a:gd name="connsiteX50" fmla="*/ 739198 w 10621818"/>
                <a:gd name="connsiteY50" fmla="*/ 339292 h 6119813"/>
                <a:gd name="connsiteX51" fmla="*/ 667472 w 10621818"/>
                <a:gd name="connsiteY51" fmla="*/ 417946 h 6119813"/>
                <a:gd name="connsiteX52" fmla="*/ 0 w 10621818"/>
                <a:gd name="connsiteY52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956800 w 10621818"/>
                <a:gd name="connsiteY32" fmla="*/ 3441267 h 6119813"/>
                <a:gd name="connsiteX33" fmla="*/ 9827491 w 10621818"/>
                <a:gd name="connsiteY33" fmla="*/ 3117994 h 6119813"/>
                <a:gd name="connsiteX34" fmla="*/ 10076873 w 10621818"/>
                <a:gd name="connsiteY34" fmla="*/ 2831667 h 6119813"/>
                <a:gd name="connsiteX35" fmla="*/ 10289309 w 10621818"/>
                <a:gd name="connsiteY35" fmla="*/ 2628467 h 6119813"/>
                <a:gd name="connsiteX36" fmla="*/ 10474037 w 10621818"/>
                <a:gd name="connsiteY36" fmla="*/ 2240540 h 6119813"/>
                <a:gd name="connsiteX37" fmla="*/ 10621818 w 10621818"/>
                <a:gd name="connsiteY37" fmla="*/ 2259013 h 6119813"/>
                <a:gd name="connsiteX38" fmla="*/ 10400146 w 10621818"/>
                <a:gd name="connsiteY38" fmla="*/ 2046576 h 6119813"/>
                <a:gd name="connsiteX39" fmla="*/ 10076873 w 10621818"/>
                <a:gd name="connsiteY39" fmla="*/ 1898794 h 6119813"/>
                <a:gd name="connsiteX40" fmla="*/ 9929091 w 10621818"/>
                <a:gd name="connsiteY40" fmla="*/ 1667885 h 6119813"/>
                <a:gd name="connsiteX41" fmla="*/ 9947564 w 10621818"/>
                <a:gd name="connsiteY41" fmla="*/ 1344613 h 6119813"/>
                <a:gd name="connsiteX42" fmla="*/ 9873673 w 10621818"/>
                <a:gd name="connsiteY42" fmla="*/ 1141413 h 6119813"/>
                <a:gd name="connsiteX43" fmla="*/ 9605818 w 10621818"/>
                <a:gd name="connsiteY43" fmla="*/ 938213 h 6119813"/>
                <a:gd name="connsiteX44" fmla="*/ 9407092 w 10621818"/>
                <a:gd name="connsiteY44" fmla="*/ 676276 h 6119813"/>
                <a:gd name="connsiteX45" fmla="*/ 1366693 w 10621818"/>
                <a:gd name="connsiteY45" fmla="*/ 666751 h 6119813"/>
                <a:gd name="connsiteX46" fmla="*/ 1376218 w 10621818"/>
                <a:gd name="connsiteY46" fmla="*/ 0 h 6119813"/>
                <a:gd name="connsiteX47" fmla="*/ 803564 w 10621818"/>
                <a:gd name="connsiteY47" fmla="*/ 347085 h 6119813"/>
                <a:gd name="connsiteX48" fmla="*/ 859272 w 10621818"/>
                <a:gd name="connsiteY48" fmla="*/ 231775 h 6119813"/>
                <a:gd name="connsiteX49" fmla="*/ 793893 w 10621818"/>
                <a:gd name="connsiteY49" fmla="*/ 221096 h 6119813"/>
                <a:gd name="connsiteX50" fmla="*/ 739198 w 10621818"/>
                <a:gd name="connsiteY50" fmla="*/ 339292 h 6119813"/>
                <a:gd name="connsiteX51" fmla="*/ 667472 w 10621818"/>
                <a:gd name="connsiteY51" fmla="*/ 417946 h 6119813"/>
                <a:gd name="connsiteX52" fmla="*/ 0 w 10621818"/>
                <a:gd name="connsiteY52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956800 w 10621818"/>
                <a:gd name="connsiteY33" fmla="*/ 3441267 h 6119813"/>
                <a:gd name="connsiteX34" fmla="*/ 9827491 w 10621818"/>
                <a:gd name="connsiteY34" fmla="*/ 3117994 h 6119813"/>
                <a:gd name="connsiteX35" fmla="*/ 10076873 w 10621818"/>
                <a:gd name="connsiteY35" fmla="*/ 2831667 h 6119813"/>
                <a:gd name="connsiteX36" fmla="*/ 10289309 w 10621818"/>
                <a:gd name="connsiteY36" fmla="*/ 2628467 h 6119813"/>
                <a:gd name="connsiteX37" fmla="*/ 10474037 w 10621818"/>
                <a:gd name="connsiteY37" fmla="*/ 2240540 h 6119813"/>
                <a:gd name="connsiteX38" fmla="*/ 10621818 w 10621818"/>
                <a:gd name="connsiteY38" fmla="*/ 2259013 h 6119813"/>
                <a:gd name="connsiteX39" fmla="*/ 10400146 w 10621818"/>
                <a:gd name="connsiteY39" fmla="*/ 2046576 h 6119813"/>
                <a:gd name="connsiteX40" fmla="*/ 10076873 w 10621818"/>
                <a:gd name="connsiteY40" fmla="*/ 1898794 h 6119813"/>
                <a:gd name="connsiteX41" fmla="*/ 9929091 w 10621818"/>
                <a:gd name="connsiteY41" fmla="*/ 1667885 h 6119813"/>
                <a:gd name="connsiteX42" fmla="*/ 9947564 w 10621818"/>
                <a:gd name="connsiteY42" fmla="*/ 1344613 h 6119813"/>
                <a:gd name="connsiteX43" fmla="*/ 9873673 w 10621818"/>
                <a:gd name="connsiteY43" fmla="*/ 1141413 h 6119813"/>
                <a:gd name="connsiteX44" fmla="*/ 9605818 w 10621818"/>
                <a:gd name="connsiteY44" fmla="*/ 938213 h 6119813"/>
                <a:gd name="connsiteX45" fmla="*/ 9407092 w 10621818"/>
                <a:gd name="connsiteY45" fmla="*/ 676276 h 6119813"/>
                <a:gd name="connsiteX46" fmla="*/ 1366693 w 10621818"/>
                <a:gd name="connsiteY46" fmla="*/ 666751 h 6119813"/>
                <a:gd name="connsiteX47" fmla="*/ 1376218 w 10621818"/>
                <a:gd name="connsiteY47" fmla="*/ 0 h 6119813"/>
                <a:gd name="connsiteX48" fmla="*/ 803564 w 10621818"/>
                <a:gd name="connsiteY48" fmla="*/ 347085 h 6119813"/>
                <a:gd name="connsiteX49" fmla="*/ 859272 w 10621818"/>
                <a:gd name="connsiteY49" fmla="*/ 231775 h 6119813"/>
                <a:gd name="connsiteX50" fmla="*/ 793893 w 10621818"/>
                <a:gd name="connsiteY50" fmla="*/ 221096 h 6119813"/>
                <a:gd name="connsiteX51" fmla="*/ 739198 w 10621818"/>
                <a:gd name="connsiteY51" fmla="*/ 339292 h 6119813"/>
                <a:gd name="connsiteX52" fmla="*/ 667472 w 10621818"/>
                <a:gd name="connsiteY52" fmla="*/ 417946 h 6119813"/>
                <a:gd name="connsiteX53" fmla="*/ 0 w 10621818"/>
                <a:gd name="connsiteY53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27491 w 10621818"/>
                <a:gd name="connsiteY34" fmla="*/ 3117994 h 6119813"/>
                <a:gd name="connsiteX35" fmla="*/ 10076873 w 10621818"/>
                <a:gd name="connsiteY35" fmla="*/ 2831667 h 6119813"/>
                <a:gd name="connsiteX36" fmla="*/ 10289309 w 10621818"/>
                <a:gd name="connsiteY36" fmla="*/ 2628467 h 6119813"/>
                <a:gd name="connsiteX37" fmla="*/ 10474037 w 10621818"/>
                <a:gd name="connsiteY37" fmla="*/ 2240540 h 6119813"/>
                <a:gd name="connsiteX38" fmla="*/ 10621818 w 10621818"/>
                <a:gd name="connsiteY38" fmla="*/ 2259013 h 6119813"/>
                <a:gd name="connsiteX39" fmla="*/ 10400146 w 10621818"/>
                <a:gd name="connsiteY39" fmla="*/ 2046576 h 6119813"/>
                <a:gd name="connsiteX40" fmla="*/ 10076873 w 10621818"/>
                <a:gd name="connsiteY40" fmla="*/ 1898794 h 6119813"/>
                <a:gd name="connsiteX41" fmla="*/ 9929091 w 10621818"/>
                <a:gd name="connsiteY41" fmla="*/ 1667885 h 6119813"/>
                <a:gd name="connsiteX42" fmla="*/ 9947564 w 10621818"/>
                <a:gd name="connsiteY42" fmla="*/ 1344613 h 6119813"/>
                <a:gd name="connsiteX43" fmla="*/ 9873673 w 10621818"/>
                <a:gd name="connsiteY43" fmla="*/ 1141413 h 6119813"/>
                <a:gd name="connsiteX44" fmla="*/ 9605818 w 10621818"/>
                <a:gd name="connsiteY44" fmla="*/ 938213 h 6119813"/>
                <a:gd name="connsiteX45" fmla="*/ 9407092 w 10621818"/>
                <a:gd name="connsiteY45" fmla="*/ 676276 h 6119813"/>
                <a:gd name="connsiteX46" fmla="*/ 1366693 w 10621818"/>
                <a:gd name="connsiteY46" fmla="*/ 666751 h 6119813"/>
                <a:gd name="connsiteX47" fmla="*/ 1376218 w 10621818"/>
                <a:gd name="connsiteY47" fmla="*/ 0 h 6119813"/>
                <a:gd name="connsiteX48" fmla="*/ 803564 w 10621818"/>
                <a:gd name="connsiteY48" fmla="*/ 347085 h 6119813"/>
                <a:gd name="connsiteX49" fmla="*/ 859272 w 10621818"/>
                <a:gd name="connsiteY49" fmla="*/ 231775 h 6119813"/>
                <a:gd name="connsiteX50" fmla="*/ 793893 w 10621818"/>
                <a:gd name="connsiteY50" fmla="*/ 221096 h 6119813"/>
                <a:gd name="connsiteX51" fmla="*/ 739198 w 10621818"/>
                <a:gd name="connsiteY51" fmla="*/ 339292 h 6119813"/>
                <a:gd name="connsiteX52" fmla="*/ 667472 w 10621818"/>
                <a:gd name="connsiteY52" fmla="*/ 417946 h 6119813"/>
                <a:gd name="connsiteX53" fmla="*/ 0 w 10621818"/>
                <a:gd name="connsiteY53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827491 w 10621818"/>
                <a:gd name="connsiteY35" fmla="*/ 3117994 h 6119813"/>
                <a:gd name="connsiteX36" fmla="*/ 10076873 w 10621818"/>
                <a:gd name="connsiteY36" fmla="*/ 2831667 h 6119813"/>
                <a:gd name="connsiteX37" fmla="*/ 10289309 w 10621818"/>
                <a:gd name="connsiteY37" fmla="*/ 2628467 h 6119813"/>
                <a:gd name="connsiteX38" fmla="*/ 10474037 w 10621818"/>
                <a:gd name="connsiteY38" fmla="*/ 2240540 h 6119813"/>
                <a:gd name="connsiteX39" fmla="*/ 10621818 w 10621818"/>
                <a:gd name="connsiteY39" fmla="*/ 2259013 h 6119813"/>
                <a:gd name="connsiteX40" fmla="*/ 10400146 w 10621818"/>
                <a:gd name="connsiteY40" fmla="*/ 2046576 h 6119813"/>
                <a:gd name="connsiteX41" fmla="*/ 10076873 w 10621818"/>
                <a:gd name="connsiteY41" fmla="*/ 1898794 h 6119813"/>
                <a:gd name="connsiteX42" fmla="*/ 9929091 w 10621818"/>
                <a:gd name="connsiteY42" fmla="*/ 1667885 h 6119813"/>
                <a:gd name="connsiteX43" fmla="*/ 9947564 w 10621818"/>
                <a:gd name="connsiteY43" fmla="*/ 1344613 h 6119813"/>
                <a:gd name="connsiteX44" fmla="*/ 9873673 w 10621818"/>
                <a:gd name="connsiteY44" fmla="*/ 1141413 h 6119813"/>
                <a:gd name="connsiteX45" fmla="*/ 9605818 w 10621818"/>
                <a:gd name="connsiteY45" fmla="*/ 938213 h 6119813"/>
                <a:gd name="connsiteX46" fmla="*/ 9407092 w 10621818"/>
                <a:gd name="connsiteY46" fmla="*/ 676276 h 6119813"/>
                <a:gd name="connsiteX47" fmla="*/ 1366693 w 10621818"/>
                <a:gd name="connsiteY47" fmla="*/ 666751 h 6119813"/>
                <a:gd name="connsiteX48" fmla="*/ 1376218 w 10621818"/>
                <a:gd name="connsiteY48" fmla="*/ 0 h 6119813"/>
                <a:gd name="connsiteX49" fmla="*/ 803564 w 10621818"/>
                <a:gd name="connsiteY49" fmla="*/ 347085 h 6119813"/>
                <a:gd name="connsiteX50" fmla="*/ 859272 w 10621818"/>
                <a:gd name="connsiteY50" fmla="*/ 231775 h 6119813"/>
                <a:gd name="connsiteX51" fmla="*/ 793893 w 10621818"/>
                <a:gd name="connsiteY51" fmla="*/ 221096 h 6119813"/>
                <a:gd name="connsiteX52" fmla="*/ 739198 w 10621818"/>
                <a:gd name="connsiteY52" fmla="*/ 339292 h 6119813"/>
                <a:gd name="connsiteX53" fmla="*/ 667472 w 10621818"/>
                <a:gd name="connsiteY53" fmla="*/ 417946 h 6119813"/>
                <a:gd name="connsiteX54" fmla="*/ 0 w 10621818"/>
                <a:gd name="connsiteY54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27491 w 10621818"/>
                <a:gd name="connsiteY36" fmla="*/ 3117994 h 6119813"/>
                <a:gd name="connsiteX37" fmla="*/ 10076873 w 10621818"/>
                <a:gd name="connsiteY37" fmla="*/ 2831667 h 6119813"/>
                <a:gd name="connsiteX38" fmla="*/ 10289309 w 10621818"/>
                <a:gd name="connsiteY38" fmla="*/ 2628467 h 6119813"/>
                <a:gd name="connsiteX39" fmla="*/ 10474037 w 10621818"/>
                <a:gd name="connsiteY39" fmla="*/ 2240540 h 6119813"/>
                <a:gd name="connsiteX40" fmla="*/ 10621818 w 10621818"/>
                <a:gd name="connsiteY40" fmla="*/ 2259013 h 6119813"/>
                <a:gd name="connsiteX41" fmla="*/ 10400146 w 10621818"/>
                <a:gd name="connsiteY41" fmla="*/ 2046576 h 6119813"/>
                <a:gd name="connsiteX42" fmla="*/ 10076873 w 10621818"/>
                <a:gd name="connsiteY42" fmla="*/ 1898794 h 6119813"/>
                <a:gd name="connsiteX43" fmla="*/ 9929091 w 10621818"/>
                <a:gd name="connsiteY43" fmla="*/ 1667885 h 6119813"/>
                <a:gd name="connsiteX44" fmla="*/ 9947564 w 10621818"/>
                <a:gd name="connsiteY44" fmla="*/ 1344613 h 6119813"/>
                <a:gd name="connsiteX45" fmla="*/ 9873673 w 10621818"/>
                <a:gd name="connsiteY45" fmla="*/ 1141413 h 6119813"/>
                <a:gd name="connsiteX46" fmla="*/ 9605818 w 10621818"/>
                <a:gd name="connsiteY46" fmla="*/ 938213 h 6119813"/>
                <a:gd name="connsiteX47" fmla="*/ 9407092 w 10621818"/>
                <a:gd name="connsiteY47" fmla="*/ 676276 h 6119813"/>
                <a:gd name="connsiteX48" fmla="*/ 1366693 w 10621818"/>
                <a:gd name="connsiteY48" fmla="*/ 666751 h 6119813"/>
                <a:gd name="connsiteX49" fmla="*/ 1376218 w 10621818"/>
                <a:gd name="connsiteY49" fmla="*/ 0 h 6119813"/>
                <a:gd name="connsiteX50" fmla="*/ 803564 w 10621818"/>
                <a:gd name="connsiteY50" fmla="*/ 347085 h 6119813"/>
                <a:gd name="connsiteX51" fmla="*/ 859272 w 10621818"/>
                <a:gd name="connsiteY51" fmla="*/ 231775 h 6119813"/>
                <a:gd name="connsiteX52" fmla="*/ 793893 w 10621818"/>
                <a:gd name="connsiteY52" fmla="*/ 221096 h 6119813"/>
                <a:gd name="connsiteX53" fmla="*/ 739198 w 10621818"/>
                <a:gd name="connsiteY53" fmla="*/ 339292 h 6119813"/>
                <a:gd name="connsiteX54" fmla="*/ 667472 w 10621818"/>
                <a:gd name="connsiteY54" fmla="*/ 417946 h 6119813"/>
                <a:gd name="connsiteX55" fmla="*/ 0 w 10621818"/>
                <a:gd name="connsiteY55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827491 w 10621818"/>
                <a:gd name="connsiteY37" fmla="*/ 3117994 h 6119813"/>
                <a:gd name="connsiteX38" fmla="*/ 10076873 w 10621818"/>
                <a:gd name="connsiteY38" fmla="*/ 2831667 h 6119813"/>
                <a:gd name="connsiteX39" fmla="*/ 10289309 w 10621818"/>
                <a:gd name="connsiteY39" fmla="*/ 2628467 h 6119813"/>
                <a:gd name="connsiteX40" fmla="*/ 10474037 w 10621818"/>
                <a:gd name="connsiteY40" fmla="*/ 2240540 h 6119813"/>
                <a:gd name="connsiteX41" fmla="*/ 10621818 w 10621818"/>
                <a:gd name="connsiteY41" fmla="*/ 2259013 h 6119813"/>
                <a:gd name="connsiteX42" fmla="*/ 10400146 w 10621818"/>
                <a:gd name="connsiteY42" fmla="*/ 2046576 h 6119813"/>
                <a:gd name="connsiteX43" fmla="*/ 10076873 w 10621818"/>
                <a:gd name="connsiteY43" fmla="*/ 1898794 h 6119813"/>
                <a:gd name="connsiteX44" fmla="*/ 9929091 w 10621818"/>
                <a:gd name="connsiteY44" fmla="*/ 1667885 h 6119813"/>
                <a:gd name="connsiteX45" fmla="*/ 9947564 w 10621818"/>
                <a:gd name="connsiteY45" fmla="*/ 1344613 h 6119813"/>
                <a:gd name="connsiteX46" fmla="*/ 9873673 w 10621818"/>
                <a:gd name="connsiteY46" fmla="*/ 1141413 h 6119813"/>
                <a:gd name="connsiteX47" fmla="*/ 9605818 w 10621818"/>
                <a:gd name="connsiteY47" fmla="*/ 938213 h 6119813"/>
                <a:gd name="connsiteX48" fmla="*/ 9407092 w 10621818"/>
                <a:gd name="connsiteY48" fmla="*/ 676276 h 6119813"/>
                <a:gd name="connsiteX49" fmla="*/ 1366693 w 10621818"/>
                <a:gd name="connsiteY49" fmla="*/ 666751 h 6119813"/>
                <a:gd name="connsiteX50" fmla="*/ 1376218 w 10621818"/>
                <a:gd name="connsiteY50" fmla="*/ 0 h 6119813"/>
                <a:gd name="connsiteX51" fmla="*/ 803564 w 10621818"/>
                <a:gd name="connsiteY51" fmla="*/ 347085 h 6119813"/>
                <a:gd name="connsiteX52" fmla="*/ 859272 w 10621818"/>
                <a:gd name="connsiteY52" fmla="*/ 231775 h 6119813"/>
                <a:gd name="connsiteX53" fmla="*/ 793893 w 10621818"/>
                <a:gd name="connsiteY53" fmla="*/ 221096 h 6119813"/>
                <a:gd name="connsiteX54" fmla="*/ 739198 w 10621818"/>
                <a:gd name="connsiteY54" fmla="*/ 339292 h 6119813"/>
                <a:gd name="connsiteX55" fmla="*/ 667472 w 10621818"/>
                <a:gd name="connsiteY55" fmla="*/ 417946 h 6119813"/>
                <a:gd name="connsiteX56" fmla="*/ 0 w 10621818"/>
                <a:gd name="connsiteY56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10076873 w 10621818"/>
                <a:gd name="connsiteY38" fmla="*/ 2831667 h 6119813"/>
                <a:gd name="connsiteX39" fmla="*/ 10289309 w 10621818"/>
                <a:gd name="connsiteY39" fmla="*/ 2628467 h 6119813"/>
                <a:gd name="connsiteX40" fmla="*/ 10474037 w 10621818"/>
                <a:gd name="connsiteY40" fmla="*/ 2240540 h 6119813"/>
                <a:gd name="connsiteX41" fmla="*/ 10621818 w 10621818"/>
                <a:gd name="connsiteY41" fmla="*/ 2259013 h 6119813"/>
                <a:gd name="connsiteX42" fmla="*/ 10400146 w 10621818"/>
                <a:gd name="connsiteY42" fmla="*/ 2046576 h 6119813"/>
                <a:gd name="connsiteX43" fmla="*/ 10076873 w 10621818"/>
                <a:gd name="connsiteY43" fmla="*/ 1898794 h 6119813"/>
                <a:gd name="connsiteX44" fmla="*/ 9929091 w 10621818"/>
                <a:gd name="connsiteY44" fmla="*/ 1667885 h 6119813"/>
                <a:gd name="connsiteX45" fmla="*/ 9947564 w 10621818"/>
                <a:gd name="connsiteY45" fmla="*/ 1344613 h 6119813"/>
                <a:gd name="connsiteX46" fmla="*/ 9873673 w 10621818"/>
                <a:gd name="connsiteY46" fmla="*/ 1141413 h 6119813"/>
                <a:gd name="connsiteX47" fmla="*/ 9605818 w 10621818"/>
                <a:gd name="connsiteY47" fmla="*/ 938213 h 6119813"/>
                <a:gd name="connsiteX48" fmla="*/ 9407092 w 10621818"/>
                <a:gd name="connsiteY48" fmla="*/ 676276 h 6119813"/>
                <a:gd name="connsiteX49" fmla="*/ 1366693 w 10621818"/>
                <a:gd name="connsiteY49" fmla="*/ 666751 h 6119813"/>
                <a:gd name="connsiteX50" fmla="*/ 1376218 w 10621818"/>
                <a:gd name="connsiteY50" fmla="*/ 0 h 6119813"/>
                <a:gd name="connsiteX51" fmla="*/ 803564 w 10621818"/>
                <a:gd name="connsiteY51" fmla="*/ 347085 h 6119813"/>
                <a:gd name="connsiteX52" fmla="*/ 859272 w 10621818"/>
                <a:gd name="connsiteY52" fmla="*/ 231775 h 6119813"/>
                <a:gd name="connsiteX53" fmla="*/ 793893 w 10621818"/>
                <a:gd name="connsiteY53" fmla="*/ 221096 h 6119813"/>
                <a:gd name="connsiteX54" fmla="*/ 739198 w 10621818"/>
                <a:gd name="connsiteY54" fmla="*/ 339292 h 6119813"/>
                <a:gd name="connsiteX55" fmla="*/ 667472 w 10621818"/>
                <a:gd name="connsiteY55" fmla="*/ 417946 h 6119813"/>
                <a:gd name="connsiteX56" fmla="*/ 0 w 10621818"/>
                <a:gd name="connsiteY56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89309 w 10621818"/>
                <a:gd name="connsiteY40" fmla="*/ 2628467 h 6119813"/>
                <a:gd name="connsiteX41" fmla="*/ 10474037 w 10621818"/>
                <a:gd name="connsiteY41" fmla="*/ 2240540 h 6119813"/>
                <a:gd name="connsiteX42" fmla="*/ 10621818 w 10621818"/>
                <a:gd name="connsiteY42" fmla="*/ 2259013 h 6119813"/>
                <a:gd name="connsiteX43" fmla="*/ 10400146 w 10621818"/>
                <a:gd name="connsiteY43" fmla="*/ 2046576 h 6119813"/>
                <a:gd name="connsiteX44" fmla="*/ 10076873 w 10621818"/>
                <a:gd name="connsiteY44" fmla="*/ 1898794 h 6119813"/>
                <a:gd name="connsiteX45" fmla="*/ 9929091 w 10621818"/>
                <a:gd name="connsiteY45" fmla="*/ 1667885 h 6119813"/>
                <a:gd name="connsiteX46" fmla="*/ 9947564 w 10621818"/>
                <a:gd name="connsiteY46" fmla="*/ 1344613 h 6119813"/>
                <a:gd name="connsiteX47" fmla="*/ 9873673 w 10621818"/>
                <a:gd name="connsiteY47" fmla="*/ 1141413 h 6119813"/>
                <a:gd name="connsiteX48" fmla="*/ 9605818 w 10621818"/>
                <a:gd name="connsiteY48" fmla="*/ 938213 h 6119813"/>
                <a:gd name="connsiteX49" fmla="*/ 9407092 w 10621818"/>
                <a:gd name="connsiteY49" fmla="*/ 676276 h 6119813"/>
                <a:gd name="connsiteX50" fmla="*/ 1366693 w 10621818"/>
                <a:gd name="connsiteY50" fmla="*/ 666751 h 6119813"/>
                <a:gd name="connsiteX51" fmla="*/ 1376218 w 10621818"/>
                <a:gd name="connsiteY51" fmla="*/ 0 h 6119813"/>
                <a:gd name="connsiteX52" fmla="*/ 803564 w 10621818"/>
                <a:gd name="connsiteY52" fmla="*/ 347085 h 6119813"/>
                <a:gd name="connsiteX53" fmla="*/ 859272 w 10621818"/>
                <a:gd name="connsiteY53" fmla="*/ 231775 h 6119813"/>
                <a:gd name="connsiteX54" fmla="*/ 793893 w 10621818"/>
                <a:gd name="connsiteY54" fmla="*/ 221096 h 6119813"/>
                <a:gd name="connsiteX55" fmla="*/ 739198 w 10621818"/>
                <a:gd name="connsiteY55" fmla="*/ 339292 h 6119813"/>
                <a:gd name="connsiteX56" fmla="*/ 667472 w 10621818"/>
                <a:gd name="connsiteY56" fmla="*/ 417946 h 6119813"/>
                <a:gd name="connsiteX57" fmla="*/ 0 w 10621818"/>
                <a:gd name="connsiteY57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474037 w 10621818"/>
                <a:gd name="connsiteY41" fmla="*/ 2240540 h 6119813"/>
                <a:gd name="connsiteX42" fmla="*/ 10621818 w 10621818"/>
                <a:gd name="connsiteY42" fmla="*/ 2259013 h 6119813"/>
                <a:gd name="connsiteX43" fmla="*/ 10400146 w 10621818"/>
                <a:gd name="connsiteY43" fmla="*/ 2046576 h 6119813"/>
                <a:gd name="connsiteX44" fmla="*/ 10076873 w 10621818"/>
                <a:gd name="connsiteY44" fmla="*/ 1898794 h 6119813"/>
                <a:gd name="connsiteX45" fmla="*/ 9929091 w 10621818"/>
                <a:gd name="connsiteY45" fmla="*/ 1667885 h 6119813"/>
                <a:gd name="connsiteX46" fmla="*/ 9947564 w 10621818"/>
                <a:gd name="connsiteY46" fmla="*/ 1344613 h 6119813"/>
                <a:gd name="connsiteX47" fmla="*/ 9873673 w 10621818"/>
                <a:gd name="connsiteY47" fmla="*/ 1141413 h 6119813"/>
                <a:gd name="connsiteX48" fmla="*/ 9605818 w 10621818"/>
                <a:gd name="connsiteY48" fmla="*/ 938213 h 6119813"/>
                <a:gd name="connsiteX49" fmla="*/ 9407092 w 10621818"/>
                <a:gd name="connsiteY49" fmla="*/ 676276 h 6119813"/>
                <a:gd name="connsiteX50" fmla="*/ 1366693 w 10621818"/>
                <a:gd name="connsiteY50" fmla="*/ 666751 h 6119813"/>
                <a:gd name="connsiteX51" fmla="*/ 1376218 w 10621818"/>
                <a:gd name="connsiteY51" fmla="*/ 0 h 6119813"/>
                <a:gd name="connsiteX52" fmla="*/ 803564 w 10621818"/>
                <a:gd name="connsiteY52" fmla="*/ 347085 h 6119813"/>
                <a:gd name="connsiteX53" fmla="*/ 859272 w 10621818"/>
                <a:gd name="connsiteY53" fmla="*/ 231775 h 6119813"/>
                <a:gd name="connsiteX54" fmla="*/ 793893 w 10621818"/>
                <a:gd name="connsiteY54" fmla="*/ 221096 h 6119813"/>
                <a:gd name="connsiteX55" fmla="*/ 739198 w 10621818"/>
                <a:gd name="connsiteY55" fmla="*/ 339292 h 6119813"/>
                <a:gd name="connsiteX56" fmla="*/ 667472 w 10621818"/>
                <a:gd name="connsiteY56" fmla="*/ 417946 h 6119813"/>
                <a:gd name="connsiteX57" fmla="*/ 0 w 10621818"/>
                <a:gd name="connsiteY57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310955 w 10621818"/>
                <a:gd name="connsiteY41" fmla="*/ 2427721 h 6119813"/>
                <a:gd name="connsiteX42" fmla="*/ 10474037 w 10621818"/>
                <a:gd name="connsiteY42" fmla="*/ 2240540 h 6119813"/>
                <a:gd name="connsiteX43" fmla="*/ 10621818 w 10621818"/>
                <a:gd name="connsiteY43" fmla="*/ 2259013 h 6119813"/>
                <a:gd name="connsiteX44" fmla="*/ 10400146 w 10621818"/>
                <a:gd name="connsiteY44" fmla="*/ 2046576 h 6119813"/>
                <a:gd name="connsiteX45" fmla="*/ 10076873 w 10621818"/>
                <a:gd name="connsiteY45" fmla="*/ 1898794 h 6119813"/>
                <a:gd name="connsiteX46" fmla="*/ 9929091 w 10621818"/>
                <a:gd name="connsiteY46" fmla="*/ 1667885 h 6119813"/>
                <a:gd name="connsiteX47" fmla="*/ 9947564 w 10621818"/>
                <a:gd name="connsiteY47" fmla="*/ 1344613 h 6119813"/>
                <a:gd name="connsiteX48" fmla="*/ 9873673 w 10621818"/>
                <a:gd name="connsiteY48" fmla="*/ 1141413 h 6119813"/>
                <a:gd name="connsiteX49" fmla="*/ 9605818 w 10621818"/>
                <a:gd name="connsiteY49" fmla="*/ 938213 h 6119813"/>
                <a:gd name="connsiteX50" fmla="*/ 9407092 w 10621818"/>
                <a:gd name="connsiteY50" fmla="*/ 676276 h 6119813"/>
                <a:gd name="connsiteX51" fmla="*/ 1366693 w 10621818"/>
                <a:gd name="connsiteY51" fmla="*/ 666751 h 6119813"/>
                <a:gd name="connsiteX52" fmla="*/ 1376218 w 10621818"/>
                <a:gd name="connsiteY52" fmla="*/ 0 h 6119813"/>
                <a:gd name="connsiteX53" fmla="*/ 803564 w 10621818"/>
                <a:gd name="connsiteY53" fmla="*/ 347085 h 6119813"/>
                <a:gd name="connsiteX54" fmla="*/ 859272 w 10621818"/>
                <a:gd name="connsiteY54" fmla="*/ 231775 h 6119813"/>
                <a:gd name="connsiteX55" fmla="*/ 793893 w 10621818"/>
                <a:gd name="connsiteY55" fmla="*/ 221096 h 6119813"/>
                <a:gd name="connsiteX56" fmla="*/ 739198 w 10621818"/>
                <a:gd name="connsiteY56" fmla="*/ 339292 h 6119813"/>
                <a:gd name="connsiteX57" fmla="*/ 667472 w 10621818"/>
                <a:gd name="connsiteY57" fmla="*/ 417946 h 6119813"/>
                <a:gd name="connsiteX58" fmla="*/ 0 w 10621818"/>
                <a:gd name="connsiteY58" fmla="*/ 716540 h 6119813"/>
                <a:gd name="connsiteX0" fmla="*/ 0 w 10621818"/>
                <a:gd name="connsiteY0" fmla="*/ 716540 h 6119813"/>
                <a:gd name="connsiteX1" fmla="*/ 0 w 10621818"/>
                <a:gd name="connsiteY1" fmla="*/ 6119813 h 6119813"/>
                <a:gd name="connsiteX2" fmla="*/ 8636000 w 10621818"/>
                <a:gd name="connsiteY2" fmla="*/ 6119813 h 6119813"/>
                <a:gd name="connsiteX3" fmla="*/ 8689109 w 10621818"/>
                <a:gd name="connsiteY3" fmla="*/ 5977660 h 6119813"/>
                <a:gd name="connsiteX4" fmla="*/ 8851467 w 10621818"/>
                <a:gd name="connsiteY4" fmla="*/ 5879667 h 6119813"/>
                <a:gd name="connsiteX5" fmla="*/ 9039802 w 10621818"/>
                <a:gd name="connsiteY5" fmla="*/ 5856143 h 6119813"/>
                <a:gd name="connsiteX6" fmla="*/ 9166368 w 10621818"/>
                <a:gd name="connsiteY6" fmla="*/ 5869420 h 6119813"/>
                <a:gd name="connsiteX7" fmla="*/ 9272155 w 10621818"/>
                <a:gd name="connsiteY7" fmla="*/ 5949084 h 6119813"/>
                <a:gd name="connsiteX8" fmla="*/ 9415751 w 10621818"/>
                <a:gd name="connsiteY8" fmla="*/ 5834351 h 6119813"/>
                <a:gd name="connsiteX9" fmla="*/ 9538855 w 10621818"/>
                <a:gd name="connsiteY9" fmla="*/ 5820063 h 6119813"/>
                <a:gd name="connsiteX10" fmla="*/ 9704532 w 10621818"/>
                <a:gd name="connsiteY10" fmla="*/ 5764645 h 6119813"/>
                <a:gd name="connsiteX11" fmla="*/ 9780155 w 10621818"/>
                <a:gd name="connsiteY11" fmla="*/ 5727267 h 6119813"/>
                <a:gd name="connsiteX12" fmla="*/ 9805266 w 10621818"/>
                <a:gd name="connsiteY12" fmla="*/ 5567074 h 6119813"/>
                <a:gd name="connsiteX13" fmla="*/ 9889259 w 10621818"/>
                <a:gd name="connsiteY13" fmla="*/ 5522913 h 6119813"/>
                <a:gd name="connsiteX14" fmla="*/ 10133155 w 10621818"/>
                <a:gd name="connsiteY14" fmla="*/ 5307445 h 6119813"/>
                <a:gd name="connsiteX15" fmla="*/ 10296814 w 10621818"/>
                <a:gd name="connsiteY15" fmla="*/ 5260253 h 6119813"/>
                <a:gd name="connsiteX16" fmla="*/ 10363200 w 10621818"/>
                <a:gd name="connsiteY16" fmla="*/ 5149994 h 6119813"/>
                <a:gd name="connsiteX17" fmla="*/ 10398125 w 10621818"/>
                <a:gd name="connsiteY17" fmla="*/ 5196465 h 6119813"/>
                <a:gd name="connsiteX18" fmla="*/ 10534506 w 10621818"/>
                <a:gd name="connsiteY18" fmla="*/ 5113049 h 6119813"/>
                <a:gd name="connsiteX19" fmla="*/ 10441277 w 10621818"/>
                <a:gd name="connsiteY19" fmla="*/ 4962814 h 6119813"/>
                <a:gd name="connsiteX20" fmla="*/ 10339677 w 10621818"/>
                <a:gd name="connsiteY20" fmla="*/ 4891376 h 6119813"/>
                <a:gd name="connsiteX21" fmla="*/ 10266362 w 10621818"/>
                <a:gd name="connsiteY21" fmla="*/ 4742728 h 6119813"/>
                <a:gd name="connsiteX22" fmla="*/ 10135610 w 10621818"/>
                <a:gd name="connsiteY22" fmla="*/ 4687888 h 6119813"/>
                <a:gd name="connsiteX23" fmla="*/ 10104871 w 10621818"/>
                <a:gd name="connsiteY23" fmla="*/ 4552517 h 6119813"/>
                <a:gd name="connsiteX24" fmla="*/ 10042668 w 10621818"/>
                <a:gd name="connsiteY24" fmla="*/ 4483533 h 6119813"/>
                <a:gd name="connsiteX25" fmla="*/ 9980902 w 10621818"/>
                <a:gd name="connsiteY25" fmla="*/ 4528127 h 6119813"/>
                <a:gd name="connsiteX26" fmla="*/ 9899793 w 10621818"/>
                <a:gd name="connsiteY26" fmla="*/ 4402570 h 6119813"/>
                <a:gd name="connsiteX27" fmla="*/ 9899650 w 10621818"/>
                <a:gd name="connsiteY27" fmla="*/ 4161703 h 6119813"/>
                <a:gd name="connsiteX28" fmla="*/ 9785206 w 10621818"/>
                <a:gd name="connsiteY28" fmla="*/ 4101235 h 6119813"/>
                <a:gd name="connsiteX29" fmla="*/ 9683028 w 10621818"/>
                <a:gd name="connsiteY29" fmla="*/ 4124758 h 6119813"/>
                <a:gd name="connsiteX30" fmla="*/ 9663255 w 10621818"/>
                <a:gd name="connsiteY30" fmla="*/ 3910446 h 6119813"/>
                <a:gd name="connsiteX31" fmla="*/ 9697316 w 10621818"/>
                <a:gd name="connsiteY31" fmla="*/ 3645044 h 6119813"/>
                <a:gd name="connsiteX32" fmla="*/ 9796605 w 10621818"/>
                <a:gd name="connsiteY32" fmla="*/ 3608821 h 6119813"/>
                <a:gd name="connsiteX33" fmla="*/ 9880600 w 10621818"/>
                <a:gd name="connsiteY33" fmla="*/ 3526992 h 6119813"/>
                <a:gd name="connsiteX34" fmla="*/ 9844230 w 10621818"/>
                <a:gd name="connsiteY34" fmla="*/ 3469121 h 6119813"/>
                <a:gd name="connsiteX35" fmla="*/ 9923605 w 10621818"/>
                <a:gd name="connsiteY35" fmla="*/ 3424671 h 6119813"/>
                <a:gd name="connsiteX36" fmla="*/ 9891855 w 10621818"/>
                <a:gd name="connsiteY36" fmla="*/ 3307196 h 6119813"/>
                <a:gd name="connsiteX37" fmla="*/ 9786216 w 10621818"/>
                <a:gd name="connsiteY37" fmla="*/ 3114819 h 6119813"/>
                <a:gd name="connsiteX38" fmla="*/ 9983930 w 10621818"/>
                <a:gd name="connsiteY38" fmla="*/ 2989696 h 6119813"/>
                <a:gd name="connsiteX39" fmla="*/ 10076873 w 10621818"/>
                <a:gd name="connsiteY39" fmla="*/ 2831667 h 6119813"/>
                <a:gd name="connsiteX40" fmla="*/ 10260734 w 10621818"/>
                <a:gd name="connsiteY40" fmla="*/ 2628467 h 6119813"/>
                <a:gd name="connsiteX41" fmla="*/ 10310955 w 10621818"/>
                <a:gd name="connsiteY41" fmla="*/ 2427721 h 6119813"/>
                <a:gd name="connsiteX42" fmla="*/ 10442287 w 10621818"/>
                <a:gd name="connsiteY42" fmla="*/ 2291340 h 6119813"/>
                <a:gd name="connsiteX43" fmla="*/ 10621818 w 10621818"/>
                <a:gd name="connsiteY43" fmla="*/ 2259013 h 6119813"/>
                <a:gd name="connsiteX44" fmla="*/ 10400146 w 10621818"/>
                <a:gd name="connsiteY44" fmla="*/ 2046576 h 6119813"/>
                <a:gd name="connsiteX45" fmla="*/ 10076873 w 10621818"/>
                <a:gd name="connsiteY45" fmla="*/ 1898794 h 6119813"/>
                <a:gd name="connsiteX46" fmla="*/ 9929091 w 10621818"/>
                <a:gd name="connsiteY46" fmla="*/ 1667885 h 6119813"/>
                <a:gd name="connsiteX47" fmla="*/ 9947564 w 10621818"/>
                <a:gd name="connsiteY47" fmla="*/ 1344613 h 6119813"/>
                <a:gd name="connsiteX48" fmla="*/ 9873673 w 10621818"/>
                <a:gd name="connsiteY48" fmla="*/ 1141413 h 6119813"/>
                <a:gd name="connsiteX49" fmla="*/ 9605818 w 10621818"/>
                <a:gd name="connsiteY49" fmla="*/ 938213 h 6119813"/>
                <a:gd name="connsiteX50" fmla="*/ 9407092 w 10621818"/>
                <a:gd name="connsiteY50" fmla="*/ 676276 h 6119813"/>
                <a:gd name="connsiteX51" fmla="*/ 1366693 w 10621818"/>
                <a:gd name="connsiteY51" fmla="*/ 666751 h 6119813"/>
                <a:gd name="connsiteX52" fmla="*/ 1376218 w 10621818"/>
                <a:gd name="connsiteY52" fmla="*/ 0 h 6119813"/>
                <a:gd name="connsiteX53" fmla="*/ 803564 w 10621818"/>
                <a:gd name="connsiteY53" fmla="*/ 347085 h 6119813"/>
                <a:gd name="connsiteX54" fmla="*/ 859272 w 10621818"/>
                <a:gd name="connsiteY54" fmla="*/ 231775 h 6119813"/>
                <a:gd name="connsiteX55" fmla="*/ 793893 w 10621818"/>
                <a:gd name="connsiteY55" fmla="*/ 221096 h 6119813"/>
                <a:gd name="connsiteX56" fmla="*/ 739198 w 10621818"/>
                <a:gd name="connsiteY56" fmla="*/ 339292 h 6119813"/>
                <a:gd name="connsiteX57" fmla="*/ 667472 w 10621818"/>
                <a:gd name="connsiteY57" fmla="*/ 417946 h 6119813"/>
                <a:gd name="connsiteX58" fmla="*/ 0 w 10621818"/>
                <a:gd name="connsiteY5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400146 w 10586893"/>
                <a:gd name="connsiteY44" fmla="*/ 2046576 h 6119813"/>
                <a:gd name="connsiteX45" fmla="*/ 10076873 w 10586893"/>
                <a:gd name="connsiteY45" fmla="*/ 1898794 h 6119813"/>
                <a:gd name="connsiteX46" fmla="*/ 9929091 w 10586893"/>
                <a:gd name="connsiteY46" fmla="*/ 1667885 h 6119813"/>
                <a:gd name="connsiteX47" fmla="*/ 9947564 w 10586893"/>
                <a:gd name="connsiteY47" fmla="*/ 1344613 h 6119813"/>
                <a:gd name="connsiteX48" fmla="*/ 9873673 w 10586893"/>
                <a:gd name="connsiteY48" fmla="*/ 1141413 h 6119813"/>
                <a:gd name="connsiteX49" fmla="*/ 9605818 w 10586893"/>
                <a:gd name="connsiteY49" fmla="*/ 938213 h 6119813"/>
                <a:gd name="connsiteX50" fmla="*/ 9407092 w 10586893"/>
                <a:gd name="connsiteY50" fmla="*/ 676276 h 6119813"/>
                <a:gd name="connsiteX51" fmla="*/ 1366693 w 10586893"/>
                <a:gd name="connsiteY51" fmla="*/ 666751 h 6119813"/>
                <a:gd name="connsiteX52" fmla="*/ 1376218 w 10586893"/>
                <a:gd name="connsiteY52" fmla="*/ 0 h 6119813"/>
                <a:gd name="connsiteX53" fmla="*/ 803564 w 10586893"/>
                <a:gd name="connsiteY53" fmla="*/ 347085 h 6119813"/>
                <a:gd name="connsiteX54" fmla="*/ 859272 w 10586893"/>
                <a:gd name="connsiteY54" fmla="*/ 231775 h 6119813"/>
                <a:gd name="connsiteX55" fmla="*/ 793893 w 10586893"/>
                <a:gd name="connsiteY55" fmla="*/ 221096 h 6119813"/>
                <a:gd name="connsiteX56" fmla="*/ 739198 w 10586893"/>
                <a:gd name="connsiteY56" fmla="*/ 339292 h 6119813"/>
                <a:gd name="connsiteX57" fmla="*/ 667472 w 10586893"/>
                <a:gd name="connsiteY57" fmla="*/ 417946 h 6119813"/>
                <a:gd name="connsiteX58" fmla="*/ 0 w 10586893"/>
                <a:gd name="connsiteY5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400146 w 10586893"/>
                <a:gd name="connsiteY45" fmla="*/ 2046576 h 6119813"/>
                <a:gd name="connsiteX46" fmla="*/ 10076873 w 10586893"/>
                <a:gd name="connsiteY46" fmla="*/ 1898794 h 6119813"/>
                <a:gd name="connsiteX47" fmla="*/ 9929091 w 10586893"/>
                <a:gd name="connsiteY47" fmla="*/ 1667885 h 6119813"/>
                <a:gd name="connsiteX48" fmla="*/ 9947564 w 10586893"/>
                <a:gd name="connsiteY48" fmla="*/ 1344613 h 6119813"/>
                <a:gd name="connsiteX49" fmla="*/ 9873673 w 10586893"/>
                <a:gd name="connsiteY49" fmla="*/ 1141413 h 6119813"/>
                <a:gd name="connsiteX50" fmla="*/ 9605818 w 10586893"/>
                <a:gd name="connsiteY50" fmla="*/ 938213 h 6119813"/>
                <a:gd name="connsiteX51" fmla="*/ 9407092 w 10586893"/>
                <a:gd name="connsiteY51" fmla="*/ 676276 h 6119813"/>
                <a:gd name="connsiteX52" fmla="*/ 1366693 w 10586893"/>
                <a:gd name="connsiteY52" fmla="*/ 666751 h 6119813"/>
                <a:gd name="connsiteX53" fmla="*/ 1376218 w 10586893"/>
                <a:gd name="connsiteY53" fmla="*/ 0 h 6119813"/>
                <a:gd name="connsiteX54" fmla="*/ 803564 w 10586893"/>
                <a:gd name="connsiteY54" fmla="*/ 347085 h 6119813"/>
                <a:gd name="connsiteX55" fmla="*/ 859272 w 10586893"/>
                <a:gd name="connsiteY55" fmla="*/ 231775 h 6119813"/>
                <a:gd name="connsiteX56" fmla="*/ 793893 w 10586893"/>
                <a:gd name="connsiteY56" fmla="*/ 221096 h 6119813"/>
                <a:gd name="connsiteX57" fmla="*/ 739198 w 10586893"/>
                <a:gd name="connsiteY57" fmla="*/ 339292 h 6119813"/>
                <a:gd name="connsiteX58" fmla="*/ 667472 w 10586893"/>
                <a:gd name="connsiteY58" fmla="*/ 417946 h 6119813"/>
                <a:gd name="connsiteX59" fmla="*/ 0 w 10586893"/>
                <a:gd name="connsiteY5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076873 w 10586893"/>
                <a:gd name="connsiteY46" fmla="*/ 1898794 h 6119813"/>
                <a:gd name="connsiteX47" fmla="*/ 9929091 w 10586893"/>
                <a:gd name="connsiteY47" fmla="*/ 1667885 h 6119813"/>
                <a:gd name="connsiteX48" fmla="*/ 9947564 w 10586893"/>
                <a:gd name="connsiteY48" fmla="*/ 1344613 h 6119813"/>
                <a:gd name="connsiteX49" fmla="*/ 9873673 w 10586893"/>
                <a:gd name="connsiteY49" fmla="*/ 1141413 h 6119813"/>
                <a:gd name="connsiteX50" fmla="*/ 9605818 w 10586893"/>
                <a:gd name="connsiteY50" fmla="*/ 938213 h 6119813"/>
                <a:gd name="connsiteX51" fmla="*/ 9407092 w 10586893"/>
                <a:gd name="connsiteY51" fmla="*/ 676276 h 6119813"/>
                <a:gd name="connsiteX52" fmla="*/ 1366693 w 10586893"/>
                <a:gd name="connsiteY52" fmla="*/ 666751 h 6119813"/>
                <a:gd name="connsiteX53" fmla="*/ 1376218 w 10586893"/>
                <a:gd name="connsiteY53" fmla="*/ 0 h 6119813"/>
                <a:gd name="connsiteX54" fmla="*/ 803564 w 10586893"/>
                <a:gd name="connsiteY54" fmla="*/ 347085 h 6119813"/>
                <a:gd name="connsiteX55" fmla="*/ 859272 w 10586893"/>
                <a:gd name="connsiteY55" fmla="*/ 231775 h 6119813"/>
                <a:gd name="connsiteX56" fmla="*/ 793893 w 10586893"/>
                <a:gd name="connsiteY56" fmla="*/ 221096 h 6119813"/>
                <a:gd name="connsiteX57" fmla="*/ 739198 w 10586893"/>
                <a:gd name="connsiteY57" fmla="*/ 339292 h 6119813"/>
                <a:gd name="connsiteX58" fmla="*/ 667472 w 10586893"/>
                <a:gd name="connsiteY58" fmla="*/ 417946 h 6119813"/>
                <a:gd name="connsiteX59" fmla="*/ 0 w 10586893"/>
                <a:gd name="connsiteY5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076873 w 10586893"/>
                <a:gd name="connsiteY47" fmla="*/ 1898794 h 6119813"/>
                <a:gd name="connsiteX48" fmla="*/ 9929091 w 10586893"/>
                <a:gd name="connsiteY48" fmla="*/ 1667885 h 6119813"/>
                <a:gd name="connsiteX49" fmla="*/ 9947564 w 10586893"/>
                <a:gd name="connsiteY49" fmla="*/ 1344613 h 6119813"/>
                <a:gd name="connsiteX50" fmla="*/ 9873673 w 10586893"/>
                <a:gd name="connsiteY50" fmla="*/ 1141413 h 6119813"/>
                <a:gd name="connsiteX51" fmla="*/ 9605818 w 10586893"/>
                <a:gd name="connsiteY51" fmla="*/ 938213 h 6119813"/>
                <a:gd name="connsiteX52" fmla="*/ 9407092 w 10586893"/>
                <a:gd name="connsiteY52" fmla="*/ 676276 h 6119813"/>
                <a:gd name="connsiteX53" fmla="*/ 1366693 w 10586893"/>
                <a:gd name="connsiteY53" fmla="*/ 666751 h 6119813"/>
                <a:gd name="connsiteX54" fmla="*/ 1376218 w 10586893"/>
                <a:gd name="connsiteY54" fmla="*/ 0 h 6119813"/>
                <a:gd name="connsiteX55" fmla="*/ 803564 w 10586893"/>
                <a:gd name="connsiteY55" fmla="*/ 347085 h 6119813"/>
                <a:gd name="connsiteX56" fmla="*/ 859272 w 10586893"/>
                <a:gd name="connsiteY56" fmla="*/ 231775 h 6119813"/>
                <a:gd name="connsiteX57" fmla="*/ 793893 w 10586893"/>
                <a:gd name="connsiteY57" fmla="*/ 221096 h 6119813"/>
                <a:gd name="connsiteX58" fmla="*/ 739198 w 10586893"/>
                <a:gd name="connsiteY58" fmla="*/ 339292 h 6119813"/>
                <a:gd name="connsiteX59" fmla="*/ 667472 w 10586893"/>
                <a:gd name="connsiteY59" fmla="*/ 417946 h 6119813"/>
                <a:gd name="connsiteX60" fmla="*/ 0 w 10586893"/>
                <a:gd name="connsiteY60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076873 w 10586893"/>
                <a:gd name="connsiteY48" fmla="*/ 1898794 h 6119813"/>
                <a:gd name="connsiteX49" fmla="*/ 9929091 w 10586893"/>
                <a:gd name="connsiteY49" fmla="*/ 1667885 h 6119813"/>
                <a:gd name="connsiteX50" fmla="*/ 9947564 w 10586893"/>
                <a:gd name="connsiteY50" fmla="*/ 1344613 h 6119813"/>
                <a:gd name="connsiteX51" fmla="*/ 9873673 w 10586893"/>
                <a:gd name="connsiteY51" fmla="*/ 1141413 h 6119813"/>
                <a:gd name="connsiteX52" fmla="*/ 9605818 w 10586893"/>
                <a:gd name="connsiteY52" fmla="*/ 938213 h 6119813"/>
                <a:gd name="connsiteX53" fmla="*/ 9407092 w 10586893"/>
                <a:gd name="connsiteY53" fmla="*/ 676276 h 6119813"/>
                <a:gd name="connsiteX54" fmla="*/ 1366693 w 10586893"/>
                <a:gd name="connsiteY54" fmla="*/ 666751 h 6119813"/>
                <a:gd name="connsiteX55" fmla="*/ 1376218 w 10586893"/>
                <a:gd name="connsiteY55" fmla="*/ 0 h 6119813"/>
                <a:gd name="connsiteX56" fmla="*/ 803564 w 10586893"/>
                <a:gd name="connsiteY56" fmla="*/ 347085 h 6119813"/>
                <a:gd name="connsiteX57" fmla="*/ 859272 w 10586893"/>
                <a:gd name="connsiteY57" fmla="*/ 231775 h 6119813"/>
                <a:gd name="connsiteX58" fmla="*/ 793893 w 10586893"/>
                <a:gd name="connsiteY58" fmla="*/ 221096 h 6119813"/>
                <a:gd name="connsiteX59" fmla="*/ 739198 w 10586893"/>
                <a:gd name="connsiteY59" fmla="*/ 339292 h 6119813"/>
                <a:gd name="connsiteX60" fmla="*/ 667472 w 10586893"/>
                <a:gd name="connsiteY60" fmla="*/ 417946 h 6119813"/>
                <a:gd name="connsiteX61" fmla="*/ 0 w 10586893"/>
                <a:gd name="connsiteY6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076873 w 10586893"/>
                <a:gd name="connsiteY49" fmla="*/ 1898794 h 6119813"/>
                <a:gd name="connsiteX50" fmla="*/ 9929091 w 10586893"/>
                <a:gd name="connsiteY50" fmla="*/ 1667885 h 6119813"/>
                <a:gd name="connsiteX51" fmla="*/ 9947564 w 10586893"/>
                <a:gd name="connsiteY51" fmla="*/ 1344613 h 6119813"/>
                <a:gd name="connsiteX52" fmla="*/ 9873673 w 10586893"/>
                <a:gd name="connsiteY52" fmla="*/ 1141413 h 6119813"/>
                <a:gd name="connsiteX53" fmla="*/ 9605818 w 10586893"/>
                <a:gd name="connsiteY53" fmla="*/ 938213 h 6119813"/>
                <a:gd name="connsiteX54" fmla="*/ 9407092 w 10586893"/>
                <a:gd name="connsiteY54" fmla="*/ 676276 h 6119813"/>
                <a:gd name="connsiteX55" fmla="*/ 1366693 w 10586893"/>
                <a:gd name="connsiteY55" fmla="*/ 666751 h 6119813"/>
                <a:gd name="connsiteX56" fmla="*/ 1376218 w 10586893"/>
                <a:gd name="connsiteY56" fmla="*/ 0 h 6119813"/>
                <a:gd name="connsiteX57" fmla="*/ 803564 w 10586893"/>
                <a:gd name="connsiteY57" fmla="*/ 347085 h 6119813"/>
                <a:gd name="connsiteX58" fmla="*/ 859272 w 10586893"/>
                <a:gd name="connsiteY58" fmla="*/ 231775 h 6119813"/>
                <a:gd name="connsiteX59" fmla="*/ 793893 w 10586893"/>
                <a:gd name="connsiteY59" fmla="*/ 221096 h 6119813"/>
                <a:gd name="connsiteX60" fmla="*/ 739198 w 10586893"/>
                <a:gd name="connsiteY60" fmla="*/ 339292 h 6119813"/>
                <a:gd name="connsiteX61" fmla="*/ 667472 w 10586893"/>
                <a:gd name="connsiteY61" fmla="*/ 417946 h 6119813"/>
                <a:gd name="connsiteX62" fmla="*/ 0 w 10586893"/>
                <a:gd name="connsiteY62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898794 h 6119813"/>
                <a:gd name="connsiteX51" fmla="*/ 9929091 w 10586893"/>
                <a:gd name="connsiteY51" fmla="*/ 1667885 h 6119813"/>
                <a:gd name="connsiteX52" fmla="*/ 9947564 w 10586893"/>
                <a:gd name="connsiteY52" fmla="*/ 1344613 h 6119813"/>
                <a:gd name="connsiteX53" fmla="*/ 9873673 w 10586893"/>
                <a:gd name="connsiteY53" fmla="*/ 1141413 h 6119813"/>
                <a:gd name="connsiteX54" fmla="*/ 9605818 w 10586893"/>
                <a:gd name="connsiteY54" fmla="*/ 938213 h 6119813"/>
                <a:gd name="connsiteX55" fmla="*/ 9407092 w 10586893"/>
                <a:gd name="connsiteY55" fmla="*/ 676276 h 6119813"/>
                <a:gd name="connsiteX56" fmla="*/ 1366693 w 10586893"/>
                <a:gd name="connsiteY56" fmla="*/ 666751 h 6119813"/>
                <a:gd name="connsiteX57" fmla="*/ 1376218 w 10586893"/>
                <a:gd name="connsiteY57" fmla="*/ 0 h 6119813"/>
                <a:gd name="connsiteX58" fmla="*/ 803564 w 10586893"/>
                <a:gd name="connsiteY58" fmla="*/ 347085 h 6119813"/>
                <a:gd name="connsiteX59" fmla="*/ 859272 w 10586893"/>
                <a:gd name="connsiteY59" fmla="*/ 231775 h 6119813"/>
                <a:gd name="connsiteX60" fmla="*/ 793893 w 10586893"/>
                <a:gd name="connsiteY60" fmla="*/ 221096 h 6119813"/>
                <a:gd name="connsiteX61" fmla="*/ 739198 w 10586893"/>
                <a:gd name="connsiteY61" fmla="*/ 339292 h 6119813"/>
                <a:gd name="connsiteX62" fmla="*/ 667472 w 10586893"/>
                <a:gd name="connsiteY62" fmla="*/ 417946 h 6119813"/>
                <a:gd name="connsiteX63" fmla="*/ 0 w 10586893"/>
                <a:gd name="connsiteY6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29091 w 10586893"/>
                <a:gd name="connsiteY51" fmla="*/ 1667885 h 6119813"/>
                <a:gd name="connsiteX52" fmla="*/ 9947564 w 10586893"/>
                <a:gd name="connsiteY52" fmla="*/ 1344613 h 6119813"/>
                <a:gd name="connsiteX53" fmla="*/ 9873673 w 10586893"/>
                <a:gd name="connsiteY53" fmla="*/ 1141413 h 6119813"/>
                <a:gd name="connsiteX54" fmla="*/ 9605818 w 10586893"/>
                <a:gd name="connsiteY54" fmla="*/ 938213 h 6119813"/>
                <a:gd name="connsiteX55" fmla="*/ 9407092 w 10586893"/>
                <a:gd name="connsiteY55" fmla="*/ 676276 h 6119813"/>
                <a:gd name="connsiteX56" fmla="*/ 1366693 w 10586893"/>
                <a:gd name="connsiteY56" fmla="*/ 666751 h 6119813"/>
                <a:gd name="connsiteX57" fmla="*/ 1376218 w 10586893"/>
                <a:gd name="connsiteY57" fmla="*/ 0 h 6119813"/>
                <a:gd name="connsiteX58" fmla="*/ 803564 w 10586893"/>
                <a:gd name="connsiteY58" fmla="*/ 347085 h 6119813"/>
                <a:gd name="connsiteX59" fmla="*/ 859272 w 10586893"/>
                <a:gd name="connsiteY59" fmla="*/ 231775 h 6119813"/>
                <a:gd name="connsiteX60" fmla="*/ 793893 w 10586893"/>
                <a:gd name="connsiteY60" fmla="*/ 221096 h 6119813"/>
                <a:gd name="connsiteX61" fmla="*/ 739198 w 10586893"/>
                <a:gd name="connsiteY61" fmla="*/ 339292 h 6119813"/>
                <a:gd name="connsiteX62" fmla="*/ 667472 w 10586893"/>
                <a:gd name="connsiteY62" fmla="*/ 417946 h 6119813"/>
                <a:gd name="connsiteX63" fmla="*/ 0 w 10586893"/>
                <a:gd name="connsiteY6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29091 w 10586893"/>
                <a:gd name="connsiteY52" fmla="*/ 1667885 h 6119813"/>
                <a:gd name="connsiteX53" fmla="*/ 9947564 w 10586893"/>
                <a:gd name="connsiteY53" fmla="*/ 1344613 h 6119813"/>
                <a:gd name="connsiteX54" fmla="*/ 9873673 w 10586893"/>
                <a:gd name="connsiteY54" fmla="*/ 1141413 h 6119813"/>
                <a:gd name="connsiteX55" fmla="*/ 9605818 w 10586893"/>
                <a:gd name="connsiteY55" fmla="*/ 938213 h 6119813"/>
                <a:gd name="connsiteX56" fmla="*/ 9407092 w 10586893"/>
                <a:gd name="connsiteY56" fmla="*/ 676276 h 6119813"/>
                <a:gd name="connsiteX57" fmla="*/ 1366693 w 10586893"/>
                <a:gd name="connsiteY57" fmla="*/ 666751 h 6119813"/>
                <a:gd name="connsiteX58" fmla="*/ 1376218 w 10586893"/>
                <a:gd name="connsiteY58" fmla="*/ 0 h 6119813"/>
                <a:gd name="connsiteX59" fmla="*/ 803564 w 10586893"/>
                <a:gd name="connsiteY59" fmla="*/ 347085 h 6119813"/>
                <a:gd name="connsiteX60" fmla="*/ 859272 w 10586893"/>
                <a:gd name="connsiteY60" fmla="*/ 231775 h 6119813"/>
                <a:gd name="connsiteX61" fmla="*/ 793893 w 10586893"/>
                <a:gd name="connsiteY61" fmla="*/ 221096 h 6119813"/>
                <a:gd name="connsiteX62" fmla="*/ 739198 w 10586893"/>
                <a:gd name="connsiteY62" fmla="*/ 339292 h 6119813"/>
                <a:gd name="connsiteX63" fmla="*/ 667472 w 10586893"/>
                <a:gd name="connsiteY63" fmla="*/ 417946 h 6119813"/>
                <a:gd name="connsiteX64" fmla="*/ 0 w 10586893"/>
                <a:gd name="connsiteY6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10041 w 10586893"/>
                <a:gd name="connsiteY52" fmla="*/ 1613910 h 6119813"/>
                <a:gd name="connsiteX53" fmla="*/ 9947564 w 10586893"/>
                <a:gd name="connsiteY53" fmla="*/ 1344613 h 6119813"/>
                <a:gd name="connsiteX54" fmla="*/ 9873673 w 10586893"/>
                <a:gd name="connsiteY54" fmla="*/ 1141413 h 6119813"/>
                <a:gd name="connsiteX55" fmla="*/ 9605818 w 10586893"/>
                <a:gd name="connsiteY55" fmla="*/ 938213 h 6119813"/>
                <a:gd name="connsiteX56" fmla="*/ 9407092 w 10586893"/>
                <a:gd name="connsiteY56" fmla="*/ 676276 h 6119813"/>
                <a:gd name="connsiteX57" fmla="*/ 1366693 w 10586893"/>
                <a:gd name="connsiteY57" fmla="*/ 666751 h 6119813"/>
                <a:gd name="connsiteX58" fmla="*/ 1376218 w 10586893"/>
                <a:gd name="connsiteY58" fmla="*/ 0 h 6119813"/>
                <a:gd name="connsiteX59" fmla="*/ 803564 w 10586893"/>
                <a:gd name="connsiteY59" fmla="*/ 347085 h 6119813"/>
                <a:gd name="connsiteX60" fmla="*/ 859272 w 10586893"/>
                <a:gd name="connsiteY60" fmla="*/ 231775 h 6119813"/>
                <a:gd name="connsiteX61" fmla="*/ 793893 w 10586893"/>
                <a:gd name="connsiteY61" fmla="*/ 221096 h 6119813"/>
                <a:gd name="connsiteX62" fmla="*/ 739198 w 10586893"/>
                <a:gd name="connsiteY62" fmla="*/ 339292 h 6119813"/>
                <a:gd name="connsiteX63" fmla="*/ 667472 w 10586893"/>
                <a:gd name="connsiteY63" fmla="*/ 417946 h 6119813"/>
                <a:gd name="connsiteX64" fmla="*/ 0 w 10586893"/>
                <a:gd name="connsiteY6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910041 w 10586893"/>
                <a:gd name="connsiteY52" fmla="*/ 161391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90281 w 10586893"/>
                <a:gd name="connsiteY51" fmla="*/ 17196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7564 w 10586893"/>
                <a:gd name="connsiteY54" fmla="*/ 13446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873673 w 10586893"/>
                <a:gd name="connsiteY55" fmla="*/ 1141413 h 6119813"/>
                <a:gd name="connsiteX56" fmla="*/ 9605818 w 10586893"/>
                <a:gd name="connsiteY56" fmla="*/ 938213 h 6119813"/>
                <a:gd name="connsiteX57" fmla="*/ 9407092 w 10586893"/>
                <a:gd name="connsiteY57" fmla="*/ 676276 h 6119813"/>
                <a:gd name="connsiteX58" fmla="*/ 1366693 w 10586893"/>
                <a:gd name="connsiteY58" fmla="*/ 666751 h 6119813"/>
                <a:gd name="connsiteX59" fmla="*/ 1376218 w 10586893"/>
                <a:gd name="connsiteY59" fmla="*/ 0 h 6119813"/>
                <a:gd name="connsiteX60" fmla="*/ 803564 w 10586893"/>
                <a:gd name="connsiteY60" fmla="*/ 347085 h 6119813"/>
                <a:gd name="connsiteX61" fmla="*/ 859272 w 10586893"/>
                <a:gd name="connsiteY61" fmla="*/ 231775 h 6119813"/>
                <a:gd name="connsiteX62" fmla="*/ 793893 w 10586893"/>
                <a:gd name="connsiteY62" fmla="*/ 221096 h 6119813"/>
                <a:gd name="connsiteX63" fmla="*/ 739198 w 10586893"/>
                <a:gd name="connsiteY63" fmla="*/ 339292 h 6119813"/>
                <a:gd name="connsiteX64" fmla="*/ 667472 w 10586893"/>
                <a:gd name="connsiteY64" fmla="*/ 417946 h 6119813"/>
                <a:gd name="connsiteX65" fmla="*/ 0 w 10586893"/>
                <a:gd name="connsiteY6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73673 w 10586893"/>
                <a:gd name="connsiteY56" fmla="*/ 1141413 h 6119813"/>
                <a:gd name="connsiteX57" fmla="*/ 9605818 w 10586893"/>
                <a:gd name="connsiteY57" fmla="*/ 938213 h 6119813"/>
                <a:gd name="connsiteX58" fmla="*/ 9407092 w 10586893"/>
                <a:gd name="connsiteY58" fmla="*/ 676276 h 6119813"/>
                <a:gd name="connsiteX59" fmla="*/ 1366693 w 10586893"/>
                <a:gd name="connsiteY59" fmla="*/ 666751 h 6119813"/>
                <a:gd name="connsiteX60" fmla="*/ 1376218 w 10586893"/>
                <a:gd name="connsiteY60" fmla="*/ 0 h 6119813"/>
                <a:gd name="connsiteX61" fmla="*/ 803564 w 10586893"/>
                <a:gd name="connsiteY61" fmla="*/ 347085 h 6119813"/>
                <a:gd name="connsiteX62" fmla="*/ 859272 w 10586893"/>
                <a:gd name="connsiteY62" fmla="*/ 231775 h 6119813"/>
                <a:gd name="connsiteX63" fmla="*/ 793893 w 10586893"/>
                <a:gd name="connsiteY63" fmla="*/ 221096 h 6119813"/>
                <a:gd name="connsiteX64" fmla="*/ 739198 w 10586893"/>
                <a:gd name="connsiteY64" fmla="*/ 339292 h 6119813"/>
                <a:gd name="connsiteX65" fmla="*/ 667472 w 10586893"/>
                <a:gd name="connsiteY65" fmla="*/ 417946 h 6119813"/>
                <a:gd name="connsiteX66" fmla="*/ 0 w 10586893"/>
                <a:gd name="connsiteY66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605818 w 10586893"/>
                <a:gd name="connsiteY57" fmla="*/ 938213 h 6119813"/>
                <a:gd name="connsiteX58" fmla="*/ 9407092 w 10586893"/>
                <a:gd name="connsiteY58" fmla="*/ 676276 h 6119813"/>
                <a:gd name="connsiteX59" fmla="*/ 1366693 w 10586893"/>
                <a:gd name="connsiteY59" fmla="*/ 666751 h 6119813"/>
                <a:gd name="connsiteX60" fmla="*/ 1376218 w 10586893"/>
                <a:gd name="connsiteY60" fmla="*/ 0 h 6119813"/>
                <a:gd name="connsiteX61" fmla="*/ 803564 w 10586893"/>
                <a:gd name="connsiteY61" fmla="*/ 347085 h 6119813"/>
                <a:gd name="connsiteX62" fmla="*/ 859272 w 10586893"/>
                <a:gd name="connsiteY62" fmla="*/ 231775 h 6119813"/>
                <a:gd name="connsiteX63" fmla="*/ 793893 w 10586893"/>
                <a:gd name="connsiteY63" fmla="*/ 221096 h 6119813"/>
                <a:gd name="connsiteX64" fmla="*/ 739198 w 10586893"/>
                <a:gd name="connsiteY64" fmla="*/ 339292 h 6119813"/>
                <a:gd name="connsiteX65" fmla="*/ 667472 w 10586893"/>
                <a:gd name="connsiteY65" fmla="*/ 417946 h 6119813"/>
                <a:gd name="connsiteX66" fmla="*/ 0 w 10586893"/>
                <a:gd name="connsiteY66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07092 w 10586893"/>
                <a:gd name="connsiteY59" fmla="*/ 676276 h 6119813"/>
                <a:gd name="connsiteX60" fmla="*/ 1366693 w 10586893"/>
                <a:gd name="connsiteY60" fmla="*/ 666751 h 6119813"/>
                <a:gd name="connsiteX61" fmla="*/ 1376218 w 10586893"/>
                <a:gd name="connsiteY61" fmla="*/ 0 h 6119813"/>
                <a:gd name="connsiteX62" fmla="*/ 803564 w 10586893"/>
                <a:gd name="connsiteY62" fmla="*/ 347085 h 6119813"/>
                <a:gd name="connsiteX63" fmla="*/ 859272 w 10586893"/>
                <a:gd name="connsiteY63" fmla="*/ 231775 h 6119813"/>
                <a:gd name="connsiteX64" fmla="*/ 793893 w 10586893"/>
                <a:gd name="connsiteY64" fmla="*/ 221096 h 6119813"/>
                <a:gd name="connsiteX65" fmla="*/ 739198 w 10586893"/>
                <a:gd name="connsiteY65" fmla="*/ 339292 h 6119813"/>
                <a:gd name="connsiteX66" fmla="*/ 667472 w 10586893"/>
                <a:gd name="connsiteY66" fmla="*/ 417946 h 6119813"/>
                <a:gd name="connsiteX67" fmla="*/ 0 w 10586893"/>
                <a:gd name="connsiteY67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50531 w 10586893"/>
                <a:gd name="connsiteY59" fmla="*/ 789421 h 6119813"/>
                <a:gd name="connsiteX60" fmla="*/ 9407092 w 10586893"/>
                <a:gd name="connsiteY60" fmla="*/ 676276 h 6119813"/>
                <a:gd name="connsiteX61" fmla="*/ 1366693 w 10586893"/>
                <a:gd name="connsiteY61" fmla="*/ 666751 h 6119813"/>
                <a:gd name="connsiteX62" fmla="*/ 1376218 w 10586893"/>
                <a:gd name="connsiteY62" fmla="*/ 0 h 6119813"/>
                <a:gd name="connsiteX63" fmla="*/ 803564 w 10586893"/>
                <a:gd name="connsiteY63" fmla="*/ 347085 h 6119813"/>
                <a:gd name="connsiteX64" fmla="*/ 859272 w 10586893"/>
                <a:gd name="connsiteY64" fmla="*/ 231775 h 6119813"/>
                <a:gd name="connsiteX65" fmla="*/ 793893 w 10586893"/>
                <a:gd name="connsiteY65" fmla="*/ 221096 h 6119813"/>
                <a:gd name="connsiteX66" fmla="*/ 739198 w 10586893"/>
                <a:gd name="connsiteY66" fmla="*/ 339292 h 6119813"/>
                <a:gd name="connsiteX67" fmla="*/ 667472 w 10586893"/>
                <a:gd name="connsiteY67" fmla="*/ 417946 h 6119813"/>
                <a:gd name="connsiteX68" fmla="*/ 0 w 10586893"/>
                <a:gd name="connsiteY68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05818 w 10586893"/>
                <a:gd name="connsiteY58" fmla="*/ 938213 h 6119813"/>
                <a:gd name="connsiteX59" fmla="*/ 9498156 w 10586893"/>
                <a:gd name="connsiteY59" fmla="*/ 776721 h 6119813"/>
                <a:gd name="connsiteX60" fmla="*/ 9450531 w 10586893"/>
                <a:gd name="connsiteY60" fmla="*/ 789421 h 6119813"/>
                <a:gd name="connsiteX61" fmla="*/ 9407092 w 10586893"/>
                <a:gd name="connsiteY61" fmla="*/ 676276 h 6119813"/>
                <a:gd name="connsiteX62" fmla="*/ 1366693 w 10586893"/>
                <a:gd name="connsiteY62" fmla="*/ 666751 h 6119813"/>
                <a:gd name="connsiteX63" fmla="*/ 1376218 w 10586893"/>
                <a:gd name="connsiteY63" fmla="*/ 0 h 6119813"/>
                <a:gd name="connsiteX64" fmla="*/ 803564 w 10586893"/>
                <a:gd name="connsiteY64" fmla="*/ 347085 h 6119813"/>
                <a:gd name="connsiteX65" fmla="*/ 859272 w 10586893"/>
                <a:gd name="connsiteY65" fmla="*/ 231775 h 6119813"/>
                <a:gd name="connsiteX66" fmla="*/ 793893 w 10586893"/>
                <a:gd name="connsiteY66" fmla="*/ 221096 h 6119813"/>
                <a:gd name="connsiteX67" fmla="*/ 739198 w 10586893"/>
                <a:gd name="connsiteY67" fmla="*/ 339292 h 6119813"/>
                <a:gd name="connsiteX68" fmla="*/ 667472 w 10586893"/>
                <a:gd name="connsiteY68" fmla="*/ 417946 h 6119813"/>
                <a:gd name="connsiteX69" fmla="*/ 0 w 10586893"/>
                <a:gd name="connsiteY6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555018 w 10586893"/>
                <a:gd name="connsiteY58" fmla="*/ 976313 h 6119813"/>
                <a:gd name="connsiteX59" fmla="*/ 9498156 w 10586893"/>
                <a:gd name="connsiteY59" fmla="*/ 776721 h 6119813"/>
                <a:gd name="connsiteX60" fmla="*/ 9450531 w 10586893"/>
                <a:gd name="connsiteY60" fmla="*/ 789421 h 6119813"/>
                <a:gd name="connsiteX61" fmla="*/ 9407092 w 10586893"/>
                <a:gd name="connsiteY61" fmla="*/ 676276 h 6119813"/>
                <a:gd name="connsiteX62" fmla="*/ 1366693 w 10586893"/>
                <a:gd name="connsiteY62" fmla="*/ 666751 h 6119813"/>
                <a:gd name="connsiteX63" fmla="*/ 1376218 w 10586893"/>
                <a:gd name="connsiteY63" fmla="*/ 0 h 6119813"/>
                <a:gd name="connsiteX64" fmla="*/ 803564 w 10586893"/>
                <a:gd name="connsiteY64" fmla="*/ 347085 h 6119813"/>
                <a:gd name="connsiteX65" fmla="*/ 859272 w 10586893"/>
                <a:gd name="connsiteY65" fmla="*/ 231775 h 6119813"/>
                <a:gd name="connsiteX66" fmla="*/ 793893 w 10586893"/>
                <a:gd name="connsiteY66" fmla="*/ 221096 h 6119813"/>
                <a:gd name="connsiteX67" fmla="*/ 739198 w 10586893"/>
                <a:gd name="connsiteY67" fmla="*/ 339292 h 6119813"/>
                <a:gd name="connsiteX68" fmla="*/ 667472 w 10586893"/>
                <a:gd name="connsiteY68" fmla="*/ 417946 h 6119813"/>
                <a:gd name="connsiteX69" fmla="*/ 0 w 10586893"/>
                <a:gd name="connsiteY69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691831 w 10586893"/>
                <a:gd name="connsiteY58" fmla="*/ 979921 h 6119813"/>
                <a:gd name="connsiteX59" fmla="*/ 9555018 w 10586893"/>
                <a:gd name="connsiteY59" fmla="*/ 976313 h 6119813"/>
                <a:gd name="connsiteX60" fmla="*/ 9498156 w 10586893"/>
                <a:gd name="connsiteY60" fmla="*/ 776721 h 6119813"/>
                <a:gd name="connsiteX61" fmla="*/ 9450531 w 10586893"/>
                <a:gd name="connsiteY61" fmla="*/ 789421 h 6119813"/>
                <a:gd name="connsiteX62" fmla="*/ 9407092 w 10586893"/>
                <a:gd name="connsiteY62" fmla="*/ 676276 h 6119813"/>
                <a:gd name="connsiteX63" fmla="*/ 1366693 w 10586893"/>
                <a:gd name="connsiteY63" fmla="*/ 666751 h 6119813"/>
                <a:gd name="connsiteX64" fmla="*/ 1376218 w 10586893"/>
                <a:gd name="connsiteY64" fmla="*/ 0 h 6119813"/>
                <a:gd name="connsiteX65" fmla="*/ 803564 w 10586893"/>
                <a:gd name="connsiteY65" fmla="*/ 347085 h 6119813"/>
                <a:gd name="connsiteX66" fmla="*/ 859272 w 10586893"/>
                <a:gd name="connsiteY66" fmla="*/ 231775 h 6119813"/>
                <a:gd name="connsiteX67" fmla="*/ 793893 w 10586893"/>
                <a:gd name="connsiteY67" fmla="*/ 221096 h 6119813"/>
                <a:gd name="connsiteX68" fmla="*/ 739198 w 10586893"/>
                <a:gd name="connsiteY68" fmla="*/ 339292 h 6119813"/>
                <a:gd name="connsiteX69" fmla="*/ 667472 w 10586893"/>
                <a:gd name="connsiteY69" fmla="*/ 417946 h 6119813"/>
                <a:gd name="connsiteX70" fmla="*/ 0 w 10586893"/>
                <a:gd name="connsiteY70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91856 w 10586893"/>
                <a:gd name="connsiteY57" fmla="*/ 1129146 h 6119813"/>
                <a:gd name="connsiteX58" fmla="*/ 9818831 w 10586893"/>
                <a:gd name="connsiteY58" fmla="*/ 1046596 h 6119813"/>
                <a:gd name="connsiteX59" fmla="*/ 9691831 w 10586893"/>
                <a:gd name="connsiteY59" fmla="*/ 979921 h 6119813"/>
                <a:gd name="connsiteX60" fmla="*/ 9555018 w 10586893"/>
                <a:gd name="connsiteY60" fmla="*/ 976313 h 6119813"/>
                <a:gd name="connsiteX61" fmla="*/ 9498156 w 10586893"/>
                <a:gd name="connsiteY61" fmla="*/ 776721 h 6119813"/>
                <a:gd name="connsiteX62" fmla="*/ 9450531 w 10586893"/>
                <a:gd name="connsiteY62" fmla="*/ 789421 h 6119813"/>
                <a:gd name="connsiteX63" fmla="*/ 9407092 w 10586893"/>
                <a:gd name="connsiteY63" fmla="*/ 676276 h 6119813"/>
                <a:gd name="connsiteX64" fmla="*/ 1366693 w 10586893"/>
                <a:gd name="connsiteY64" fmla="*/ 666751 h 6119813"/>
                <a:gd name="connsiteX65" fmla="*/ 1376218 w 10586893"/>
                <a:gd name="connsiteY65" fmla="*/ 0 h 6119813"/>
                <a:gd name="connsiteX66" fmla="*/ 803564 w 10586893"/>
                <a:gd name="connsiteY66" fmla="*/ 347085 h 6119813"/>
                <a:gd name="connsiteX67" fmla="*/ 859272 w 10586893"/>
                <a:gd name="connsiteY67" fmla="*/ 231775 h 6119813"/>
                <a:gd name="connsiteX68" fmla="*/ 793893 w 10586893"/>
                <a:gd name="connsiteY68" fmla="*/ 221096 h 6119813"/>
                <a:gd name="connsiteX69" fmla="*/ 739198 w 10586893"/>
                <a:gd name="connsiteY69" fmla="*/ 339292 h 6119813"/>
                <a:gd name="connsiteX70" fmla="*/ 667472 w 10586893"/>
                <a:gd name="connsiteY70" fmla="*/ 417946 h 6119813"/>
                <a:gd name="connsiteX71" fmla="*/ 0 w 10586893"/>
                <a:gd name="connsiteY7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046596 h 6119813"/>
                <a:gd name="connsiteX59" fmla="*/ 9691831 w 10586893"/>
                <a:gd name="connsiteY59" fmla="*/ 979921 h 6119813"/>
                <a:gd name="connsiteX60" fmla="*/ 9555018 w 10586893"/>
                <a:gd name="connsiteY60" fmla="*/ 976313 h 6119813"/>
                <a:gd name="connsiteX61" fmla="*/ 9498156 w 10586893"/>
                <a:gd name="connsiteY61" fmla="*/ 776721 h 6119813"/>
                <a:gd name="connsiteX62" fmla="*/ 9450531 w 10586893"/>
                <a:gd name="connsiteY62" fmla="*/ 789421 h 6119813"/>
                <a:gd name="connsiteX63" fmla="*/ 9407092 w 10586893"/>
                <a:gd name="connsiteY63" fmla="*/ 676276 h 6119813"/>
                <a:gd name="connsiteX64" fmla="*/ 1366693 w 10586893"/>
                <a:gd name="connsiteY64" fmla="*/ 666751 h 6119813"/>
                <a:gd name="connsiteX65" fmla="*/ 1376218 w 10586893"/>
                <a:gd name="connsiteY65" fmla="*/ 0 h 6119813"/>
                <a:gd name="connsiteX66" fmla="*/ 803564 w 10586893"/>
                <a:gd name="connsiteY66" fmla="*/ 347085 h 6119813"/>
                <a:gd name="connsiteX67" fmla="*/ 859272 w 10586893"/>
                <a:gd name="connsiteY67" fmla="*/ 231775 h 6119813"/>
                <a:gd name="connsiteX68" fmla="*/ 793893 w 10586893"/>
                <a:gd name="connsiteY68" fmla="*/ 221096 h 6119813"/>
                <a:gd name="connsiteX69" fmla="*/ 739198 w 10586893"/>
                <a:gd name="connsiteY69" fmla="*/ 339292 h 6119813"/>
                <a:gd name="connsiteX70" fmla="*/ 667472 w 10586893"/>
                <a:gd name="connsiteY70" fmla="*/ 417946 h 6119813"/>
                <a:gd name="connsiteX71" fmla="*/ 0 w 10586893"/>
                <a:gd name="connsiteY71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691831 w 10586893"/>
                <a:gd name="connsiteY60" fmla="*/ 979921 h 6119813"/>
                <a:gd name="connsiteX61" fmla="*/ 9555018 w 10586893"/>
                <a:gd name="connsiteY61" fmla="*/ 976313 h 6119813"/>
                <a:gd name="connsiteX62" fmla="*/ 9498156 w 10586893"/>
                <a:gd name="connsiteY62" fmla="*/ 776721 h 6119813"/>
                <a:gd name="connsiteX63" fmla="*/ 9450531 w 10586893"/>
                <a:gd name="connsiteY63" fmla="*/ 789421 h 6119813"/>
                <a:gd name="connsiteX64" fmla="*/ 9407092 w 10586893"/>
                <a:gd name="connsiteY64" fmla="*/ 676276 h 6119813"/>
                <a:gd name="connsiteX65" fmla="*/ 1366693 w 10586893"/>
                <a:gd name="connsiteY65" fmla="*/ 666751 h 6119813"/>
                <a:gd name="connsiteX66" fmla="*/ 1376218 w 10586893"/>
                <a:gd name="connsiteY66" fmla="*/ 0 h 6119813"/>
                <a:gd name="connsiteX67" fmla="*/ 803564 w 10586893"/>
                <a:gd name="connsiteY67" fmla="*/ 347085 h 6119813"/>
                <a:gd name="connsiteX68" fmla="*/ 859272 w 10586893"/>
                <a:gd name="connsiteY68" fmla="*/ 231775 h 6119813"/>
                <a:gd name="connsiteX69" fmla="*/ 793893 w 10586893"/>
                <a:gd name="connsiteY69" fmla="*/ 221096 h 6119813"/>
                <a:gd name="connsiteX70" fmla="*/ 739198 w 10586893"/>
                <a:gd name="connsiteY70" fmla="*/ 339292 h 6119813"/>
                <a:gd name="connsiteX71" fmla="*/ 667472 w 10586893"/>
                <a:gd name="connsiteY71" fmla="*/ 417946 h 6119813"/>
                <a:gd name="connsiteX72" fmla="*/ 0 w 10586893"/>
                <a:gd name="connsiteY72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733106 w 10586893"/>
                <a:gd name="connsiteY60" fmla="*/ 1037071 h 6119813"/>
                <a:gd name="connsiteX61" fmla="*/ 9691831 w 10586893"/>
                <a:gd name="connsiteY61" fmla="*/ 979921 h 6119813"/>
                <a:gd name="connsiteX62" fmla="*/ 9555018 w 10586893"/>
                <a:gd name="connsiteY62" fmla="*/ 976313 h 6119813"/>
                <a:gd name="connsiteX63" fmla="*/ 9498156 w 10586893"/>
                <a:gd name="connsiteY63" fmla="*/ 776721 h 6119813"/>
                <a:gd name="connsiteX64" fmla="*/ 9450531 w 10586893"/>
                <a:gd name="connsiteY64" fmla="*/ 789421 h 6119813"/>
                <a:gd name="connsiteX65" fmla="*/ 9407092 w 10586893"/>
                <a:gd name="connsiteY65" fmla="*/ 676276 h 6119813"/>
                <a:gd name="connsiteX66" fmla="*/ 1366693 w 10586893"/>
                <a:gd name="connsiteY66" fmla="*/ 666751 h 6119813"/>
                <a:gd name="connsiteX67" fmla="*/ 1376218 w 10586893"/>
                <a:gd name="connsiteY67" fmla="*/ 0 h 6119813"/>
                <a:gd name="connsiteX68" fmla="*/ 803564 w 10586893"/>
                <a:gd name="connsiteY68" fmla="*/ 347085 h 6119813"/>
                <a:gd name="connsiteX69" fmla="*/ 859272 w 10586893"/>
                <a:gd name="connsiteY69" fmla="*/ 231775 h 6119813"/>
                <a:gd name="connsiteX70" fmla="*/ 793893 w 10586893"/>
                <a:gd name="connsiteY70" fmla="*/ 221096 h 6119813"/>
                <a:gd name="connsiteX71" fmla="*/ 739198 w 10586893"/>
                <a:gd name="connsiteY71" fmla="*/ 339292 h 6119813"/>
                <a:gd name="connsiteX72" fmla="*/ 667472 w 10586893"/>
                <a:gd name="connsiteY72" fmla="*/ 417946 h 6119813"/>
                <a:gd name="connsiteX73" fmla="*/ 0 w 10586893"/>
                <a:gd name="connsiteY73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873 w 10586893"/>
                <a:gd name="connsiteY39" fmla="*/ 2831667 h 6119813"/>
                <a:gd name="connsiteX40" fmla="*/ 10260734 w 10586893"/>
                <a:gd name="connsiteY40" fmla="*/ 2628467 h 6119813"/>
                <a:gd name="connsiteX41" fmla="*/ 10310955 w 10586893"/>
                <a:gd name="connsiteY41" fmla="*/ 2427721 h 6119813"/>
                <a:gd name="connsiteX42" fmla="*/ 10442287 w 10586893"/>
                <a:gd name="connsiteY42" fmla="*/ 2291340 h 6119813"/>
                <a:gd name="connsiteX43" fmla="*/ 10586893 w 10586893"/>
                <a:gd name="connsiteY43" fmla="*/ 2220913 h 6119813"/>
                <a:gd name="connsiteX44" fmla="*/ 10517331 w 10586893"/>
                <a:gd name="connsiteY44" fmla="*/ 2116571 h 6119813"/>
                <a:gd name="connsiteX45" fmla="*/ 10517621 w 10586893"/>
                <a:gd name="connsiteY45" fmla="*/ 2065626 h 6119813"/>
                <a:gd name="connsiteX46" fmla="*/ 10403031 w 10586893"/>
                <a:gd name="connsiteY46" fmla="*/ 2068946 h 6119813"/>
                <a:gd name="connsiteX47" fmla="*/ 10368106 w 10586893"/>
                <a:gd name="connsiteY47" fmla="*/ 2034021 h 6119813"/>
                <a:gd name="connsiteX48" fmla="*/ 10241106 w 10586893"/>
                <a:gd name="connsiteY48" fmla="*/ 2021321 h 6119813"/>
                <a:gd name="connsiteX49" fmla="*/ 10190306 w 10586893"/>
                <a:gd name="connsiteY49" fmla="*/ 1948296 h 6119813"/>
                <a:gd name="connsiteX50" fmla="*/ 10076873 w 10586893"/>
                <a:gd name="connsiteY50" fmla="*/ 1936894 h 6119813"/>
                <a:gd name="connsiteX51" fmla="*/ 9987106 w 10586893"/>
                <a:gd name="connsiteY51" fmla="*/ 1745096 h 6119813"/>
                <a:gd name="connsiteX52" fmla="*/ 9881466 w 10586893"/>
                <a:gd name="connsiteY52" fmla="*/ 1632960 h 6119813"/>
                <a:gd name="connsiteX53" fmla="*/ 9955356 w 10586893"/>
                <a:gd name="connsiteY53" fmla="*/ 1589521 h 6119813"/>
                <a:gd name="connsiteX54" fmla="*/ 9941214 w 10586893"/>
                <a:gd name="connsiteY54" fmla="*/ 1370013 h 6119813"/>
                <a:gd name="connsiteX55" fmla="*/ 9926781 w 10586893"/>
                <a:gd name="connsiteY55" fmla="*/ 1252971 h 6119813"/>
                <a:gd name="connsiteX56" fmla="*/ 9851448 w 10586893"/>
                <a:gd name="connsiteY56" fmla="*/ 1249363 h 6119813"/>
                <a:gd name="connsiteX57" fmla="*/ 9885506 w 10586893"/>
                <a:gd name="connsiteY57" fmla="*/ 1138671 h 6119813"/>
                <a:gd name="connsiteX58" fmla="*/ 9818831 w 10586893"/>
                <a:gd name="connsiteY58" fmla="*/ 1110096 h 6119813"/>
                <a:gd name="connsiteX59" fmla="*/ 9818831 w 10586893"/>
                <a:gd name="connsiteY59" fmla="*/ 1046596 h 6119813"/>
                <a:gd name="connsiteX60" fmla="*/ 9733106 w 10586893"/>
                <a:gd name="connsiteY60" fmla="*/ 1037071 h 6119813"/>
                <a:gd name="connsiteX61" fmla="*/ 9691831 w 10586893"/>
                <a:gd name="connsiteY61" fmla="*/ 979921 h 6119813"/>
                <a:gd name="connsiteX62" fmla="*/ 9609281 w 10586893"/>
                <a:gd name="connsiteY62" fmla="*/ 1011671 h 6119813"/>
                <a:gd name="connsiteX63" fmla="*/ 9555018 w 10586893"/>
                <a:gd name="connsiteY63" fmla="*/ 976313 h 6119813"/>
                <a:gd name="connsiteX64" fmla="*/ 9498156 w 10586893"/>
                <a:gd name="connsiteY64" fmla="*/ 776721 h 6119813"/>
                <a:gd name="connsiteX65" fmla="*/ 9450531 w 10586893"/>
                <a:gd name="connsiteY65" fmla="*/ 789421 h 6119813"/>
                <a:gd name="connsiteX66" fmla="*/ 9407092 w 10586893"/>
                <a:gd name="connsiteY66" fmla="*/ 676276 h 6119813"/>
                <a:gd name="connsiteX67" fmla="*/ 1366693 w 10586893"/>
                <a:gd name="connsiteY67" fmla="*/ 666751 h 6119813"/>
                <a:gd name="connsiteX68" fmla="*/ 1376218 w 10586893"/>
                <a:gd name="connsiteY68" fmla="*/ 0 h 6119813"/>
                <a:gd name="connsiteX69" fmla="*/ 803564 w 10586893"/>
                <a:gd name="connsiteY69" fmla="*/ 347085 h 6119813"/>
                <a:gd name="connsiteX70" fmla="*/ 859272 w 10586893"/>
                <a:gd name="connsiteY70" fmla="*/ 231775 h 6119813"/>
                <a:gd name="connsiteX71" fmla="*/ 793893 w 10586893"/>
                <a:gd name="connsiteY71" fmla="*/ 221096 h 6119813"/>
                <a:gd name="connsiteX72" fmla="*/ 739198 w 10586893"/>
                <a:gd name="connsiteY72" fmla="*/ 339292 h 6119813"/>
                <a:gd name="connsiteX73" fmla="*/ 667472 w 10586893"/>
                <a:gd name="connsiteY73" fmla="*/ 417946 h 6119813"/>
                <a:gd name="connsiteX74" fmla="*/ 0 w 10586893"/>
                <a:gd name="connsiteY74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006 w 10586893"/>
                <a:gd name="connsiteY39" fmla="*/ 2875396 h 6119813"/>
                <a:gd name="connsiteX40" fmla="*/ 10076873 w 10586893"/>
                <a:gd name="connsiteY40" fmla="*/ 2831667 h 6119813"/>
                <a:gd name="connsiteX41" fmla="*/ 10260734 w 10586893"/>
                <a:gd name="connsiteY41" fmla="*/ 2628467 h 6119813"/>
                <a:gd name="connsiteX42" fmla="*/ 10310955 w 10586893"/>
                <a:gd name="connsiteY42" fmla="*/ 2427721 h 6119813"/>
                <a:gd name="connsiteX43" fmla="*/ 10442287 w 10586893"/>
                <a:gd name="connsiteY43" fmla="*/ 2291340 h 6119813"/>
                <a:gd name="connsiteX44" fmla="*/ 10586893 w 10586893"/>
                <a:gd name="connsiteY44" fmla="*/ 2220913 h 6119813"/>
                <a:gd name="connsiteX45" fmla="*/ 10517331 w 10586893"/>
                <a:gd name="connsiteY45" fmla="*/ 2116571 h 6119813"/>
                <a:gd name="connsiteX46" fmla="*/ 10517621 w 10586893"/>
                <a:gd name="connsiteY46" fmla="*/ 2065626 h 6119813"/>
                <a:gd name="connsiteX47" fmla="*/ 10403031 w 10586893"/>
                <a:gd name="connsiteY47" fmla="*/ 2068946 h 6119813"/>
                <a:gd name="connsiteX48" fmla="*/ 10368106 w 10586893"/>
                <a:gd name="connsiteY48" fmla="*/ 2034021 h 6119813"/>
                <a:gd name="connsiteX49" fmla="*/ 10241106 w 10586893"/>
                <a:gd name="connsiteY49" fmla="*/ 2021321 h 6119813"/>
                <a:gd name="connsiteX50" fmla="*/ 10190306 w 10586893"/>
                <a:gd name="connsiteY50" fmla="*/ 1948296 h 6119813"/>
                <a:gd name="connsiteX51" fmla="*/ 10076873 w 10586893"/>
                <a:gd name="connsiteY51" fmla="*/ 1936894 h 6119813"/>
                <a:gd name="connsiteX52" fmla="*/ 9987106 w 10586893"/>
                <a:gd name="connsiteY52" fmla="*/ 1745096 h 6119813"/>
                <a:gd name="connsiteX53" fmla="*/ 9881466 w 10586893"/>
                <a:gd name="connsiteY53" fmla="*/ 1632960 h 6119813"/>
                <a:gd name="connsiteX54" fmla="*/ 9955356 w 10586893"/>
                <a:gd name="connsiteY54" fmla="*/ 1589521 h 6119813"/>
                <a:gd name="connsiteX55" fmla="*/ 9941214 w 10586893"/>
                <a:gd name="connsiteY55" fmla="*/ 1370013 h 6119813"/>
                <a:gd name="connsiteX56" fmla="*/ 9926781 w 10586893"/>
                <a:gd name="connsiteY56" fmla="*/ 1252971 h 6119813"/>
                <a:gd name="connsiteX57" fmla="*/ 9851448 w 10586893"/>
                <a:gd name="connsiteY57" fmla="*/ 1249363 h 6119813"/>
                <a:gd name="connsiteX58" fmla="*/ 9885506 w 10586893"/>
                <a:gd name="connsiteY58" fmla="*/ 1138671 h 6119813"/>
                <a:gd name="connsiteX59" fmla="*/ 9818831 w 10586893"/>
                <a:gd name="connsiteY59" fmla="*/ 1110096 h 6119813"/>
                <a:gd name="connsiteX60" fmla="*/ 9818831 w 10586893"/>
                <a:gd name="connsiteY60" fmla="*/ 1046596 h 6119813"/>
                <a:gd name="connsiteX61" fmla="*/ 9733106 w 10586893"/>
                <a:gd name="connsiteY61" fmla="*/ 1037071 h 6119813"/>
                <a:gd name="connsiteX62" fmla="*/ 9691831 w 10586893"/>
                <a:gd name="connsiteY62" fmla="*/ 979921 h 6119813"/>
                <a:gd name="connsiteX63" fmla="*/ 9609281 w 10586893"/>
                <a:gd name="connsiteY63" fmla="*/ 1011671 h 6119813"/>
                <a:gd name="connsiteX64" fmla="*/ 9555018 w 10586893"/>
                <a:gd name="connsiteY64" fmla="*/ 976313 h 6119813"/>
                <a:gd name="connsiteX65" fmla="*/ 9498156 w 10586893"/>
                <a:gd name="connsiteY65" fmla="*/ 776721 h 6119813"/>
                <a:gd name="connsiteX66" fmla="*/ 9450531 w 10586893"/>
                <a:gd name="connsiteY66" fmla="*/ 789421 h 6119813"/>
                <a:gd name="connsiteX67" fmla="*/ 9407092 w 10586893"/>
                <a:gd name="connsiteY67" fmla="*/ 676276 h 6119813"/>
                <a:gd name="connsiteX68" fmla="*/ 1366693 w 10586893"/>
                <a:gd name="connsiteY68" fmla="*/ 666751 h 6119813"/>
                <a:gd name="connsiteX69" fmla="*/ 1376218 w 10586893"/>
                <a:gd name="connsiteY69" fmla="*/ 0 h 6119813"/>
                <a:gd name="connsiteX70" fmla="*/ 803564 w 10586893"/>
                <a:gd name="connsiteY70" fmla="*/ 347085 h 6119813"/>
                <a:gd name="connsiteX71" fmla="*/ 859272 w 10586893"/>
                <a:gd name="connsiteY71" fmla="*/ 231775 h 6119813"/>
                <a:gd name="connsiteX72" fmla="*/ 793893 w 10586893"/>
                <a:gd name="connsiteY72" fmla="*/ 221096 h 6119813"/>
                <a:gd name="connsiteX73" fmla="*/ 739198 w 10586893"/>
                <a:gd name="connsiteY73" fmla="*/ 339292 h 6119813"/>
                <a:gd name="connsiteX74" fmla="*/ 667472 w 10586893"/>
                <a:gd name="connsiteY74" fmla="*/ 417946 h 6119813"/>
                <a:gd name="connsiteX75" fmla="*/ 0 w 10586893"/>
                <a:gd name="connsiteY75" fmla="*/ 716540 h 6119813"/>
                <a:gd name="connsiteX0" fmla="*/ 0 w 10586893"/>
                <a:gd name="connsiteY0" fmla="*/ 716540 h 6119813"/>
                <a:gd name="connsiteX1" fmla="*/ 0 w 10586893"/>
                <a:gd name="connsiteY1" fmla="*/ 6119813 h 6119813"/>
                <a:gd name="connsiteX2" fmla="*/ 8636000 w 10586893"/>
                <a:gd name="connsiteY2" fmla="*/ 6119813 h 6119813"/>
                <a:gd name="connsiteX3" fmla="*/ 8689109 w 10586893"/>
                <a:gd name="connsiteY3" fmla="*/ 5977660 h 6119813"/>
                <a:gd name="connsiteX4" fmla="*/ 8851467 w 10586893"/>
                <a:gd name="connsiteY4" fmla="*/ 5879667 h 6119813"/>
                <a:gd name="connsiteX5" fmla="*/ 9039802 w 10586893"/>
                <a:gd name="connsiteY5" fmla="*/ 5856143 h 6119813"/>
                <a:gd name="connsiteX6" fmla="*/ 9166368 w 10586893"/>
                <a:gd name="connsiteY6" fmla="*/ 5869420 h 6119813"/>
                <a:gd name="connsiteX7" fmla="*/ 9272155 w 10586893"/>
                <a:gd name="connsiteY7" fmla="*/ 5949084 h 6119813"/>
                <a:gd name="connsiteX8" fmla="*/ 9415751 w 10586893"/>
                <a:gd name="connsiteY8" fmla="*/ 5834351 h 6119813"/>
                <a:gd name="connsiteX9" fmla="*/ 9538855 w 10586893"/>
                <a:gd name="connsiteY9" fmla="*/ 5820063 h 6119813"/>
                <a:gd name="connsiteX10" fmla="*/ 9704532 w 10586893"/>
                <a:gd name="connsiteY10" fmla="*/ 5764645 h 6119813"/>
                <a:gd name="connsiteX11" fmla="*/ 9780155 w 10586893"/>
                <a:gd name="connsiteY11" fmla="*/ 5727267 h 6119813"/>
                <a:gd name="connsiteX12" fmla="*/ 9805266 w 10586893"/>
                <a:gd name="connsiteY12" fmla="*/ 5567074 h 6119813"/>
                <a:gd name="connsiteX13" fmla="*/ 9889259 w 10586893"/>
                <a:gd name="connsiteY13" fmla="*/ 5522913 h 6119813"/>
                <a:gd name="connsiteX14" fmla="*/ 10133155 w 10586893"/>
                <a:gd name="connsiteY14" fmla="*/ 5307445 h 6119813"/>
                <a:gd name="connsiteX15" fmla="*/ 10296814 w 10586893"/>
                <a:gd name="connsiteY15" fmla="*/ 5260253 h 6119813"/>
                <a:gd name="connsiteX16" fmla="*/ 10363200 w 10586893"/>
                <a:gd name="connsiteY16" fmla="*/ 5149994 h 6119813"/>
                <a:gd name="connsiteX17" fmla="*/ 10398125 w 10586893"/>
                <a:gd name="connsiteY17" fmla="*/ 5196465 h 6119813"/>
                <a:gd name="connsiteX18" fmla="*/ 10534506 w 10586893"/>
                <a:gd name="connsiteY18" fmla="*/ 5113049 h 6119813"/>
                <a:gd name="connsiteX19" fmla="*/ 10441277 w 10586893"/>
                <a:gd name="connsiteY19" fmla="*/ 4962814 h 6119813"/>
                <a:gd name="connsiteX20" fmla="*/ 10339677 w 10586893"/>
                <a:gd name="connsiteY20" fmla="*/ 4891376 h 6119813"/>
                <a:gd name="connsiteX21" fmla="*/ 10266362 w 10586893"/>
                <a:gd name="connsiteY21" fmla="*/ 4742728 h 6119813"/>
                <a:gd name="connsiteX22" fmla="*/ 10135610 w 10586893"/>
                <a:gd name="connsiteY22" fmla="*/ 4687888 h 6119813"/>
                <a:gd name="connsiteX23" fmla="*/ 10104871 w 10586893"/>
                <a:gd name="connsiteY23" fmla="*/ 4552517 h 6119813"/>
                <a:gd name="connsiteX24" fmla="*/ 10042668 w 10586893"/>
                <a:gd name="connsiteY24" fmla="*/ 4483533 h 6119813"/>
                <a:gd name="connsiteX25" fmla="*/ 9980902 w 10586893"/>
                <a:gd name="connsiteY25" fmla="*/ 4528127 h 6119813"/>
                <a:gd name="connsiteX26" fmla="*/ 9899793 w 10586893"/>
                <a:gd name="connsiteY26" fmla="*/ 4402570 h 6119813"/>
                <a:gd name="connsiteX27" fmla="*/ 9899650 w 10586893"/>
                <a:gd name="connsiteY27" fmla="*/ 4161703 h 6119813"/>
                <a:gd name="connsiteX28" fmla="*/ 9785206 w 10586893"/>
                <a:gd name="connsiteY28" fmla="*/ 4101235 h 6119813"/>
                <a:gd name="connsiteX29" fmla="*/ 9683028 w 10586893"/>
                <a:gd name="connsiteY29" fmla="*/ 4124758 h 6119813"/>
                <a:gd name="connsiteX30" fmla="*/ 9663255 w 10586893"/>
                <a:gd name="connsiteY30" fmla="*/ 3910446 h 6119813"/>
                <a:gd name="connsiteX31" fmla="*/ 9697316 w 10586893"/>
                <a:gd name="connsiteY31" fmla="*/ 3645044 h 6119813"/>
                <a:gd name="connsiteX32" fmla="*/ 9796605 w 10586893"/>
                <a:gd name="connsiteY32" fmla="*/ 3608821 h 6119813"/>
                <a:gd name="connsiteX33" fmla="*/ 9880600 w 10586893"/>
                <a:gd name="connsiteY33" fmla="*/ 3526992 h 6119813"/>
                <a:gd name="connsiteX34" fmla="*/ 9844230 w 10586893"/>
                <a:gd name="connsiteY34" fmla="*/ 3469121 h 6119813"/>
                <a:gd name="connsiteX35" fmla="*/ 9923605 w 10586893"/>
                <a:gd name="connsiteY35" fmla="*/ 3424671 h 6119813"/>
                <a:gd name="connsiteX36" fmla="*/ 9891855 w 10586893"/>
                <a:gd name="connsiteY36" fmla="*/ 3307196 h 6119813"/>
                <a:gd name="connsiteX37" fmla="*/ 9786216 w 10586893"/>
                <a:gd name="connsiteY37" fmla="*/ 3114819 h 6119813"/>
                <a:gd name="connsiteX38" fmla="*/ 9983930 w 10586893"/>
                <a:gd name="connsiteY38" fmla="*/ 2989696 h 6119813"/>
                <a:gd name="connsiteX39" fmla="*/ 10076006 w 10586893"/>
                <a:gd name="connsiteY39" fmla="*/ 2875396 h 6119813"/>
                <a:gd name="connsiteX40" fmla="*/ 10035598 w 10586893"/>
                <a:gd name="connsiteY40" fmla="*/ 2850717 h 6119813"/>
                <a:gd name="connsiteX41" fmla="*/ 10260734 w 10586893"/>
                <a:gd name="connsiteY41" fmla="*/ 2628467 h 6119813"/>
                <a:gd name="connsiteX42" fmla="*/ 10310955 w 10586893"/>
                <a:gd name="connsiteY42" fmla="*/ 2427721 h 6119813"/>
                <a:gd name="connsiteX43" fmla="*/ 10442287 w 10586893"/>
                <a:gd name="connsiteY43" fmla="*/ 2291340 h 6119813"/>
                <a:gd name="connsiteX44" fmla="*/ 10586893 w 10586893"/>
                <a:gd name="connsiteY44" fmla="*/ 2220913 h 6119813"/>
                <a:gd name="connsiteX45" fmla="*/ 10517331 w 10586893"/>
                <a:gd name="connsiteY45" fmla="*/ 2116571 h 6119813"/>
                <a:gd name="connsiteX46" fmla="*/ 10517621 w 10586893"/>
                <a:gd name="connsiteY46" fmla="*/ 2065626 h 6119813"/>
                <a:gd name="connsiteX47" fmla="*/ 10403031 w 10586893"/>
                <a:gd name="connsiteY47" fmla="*/ 2068946 h 6119813"/>
                <a:gd name="connsiteX48" fmla="*/ 10368106 w 10586893"/>
                <a:gd name="connsiteY48" fmla="*/ 2034021 h 6119813"/>
                <a:gd name="connsiteX49" fmla="*/ 10241106 w 10586893"/>
                <a:gd name="connsiteY49" fmla="*/ 2021321 h 6119813"/>
                <a:gd name="connsiteX50" fmla="*/ 10190306 w 10586893"/>
                <a:gd name="connsiteY50" fmla="*/ 1948296 h 6119813"/>
                <a:gd name="connsiteX51" fmla="*/ 10076873 w 10586893"/>
                <a:gd name="connsiteY51" fmla="*/ 1936894 h 6119813"/>
                <a:gd name="connsiteX52" fmla="*/ 9987106 w 10586893"/>
                <a:gd name="connsiteY52" fmla="*/ 1745096 h 6119813"/>
                <a:gd name="connsiteX53" fmla="*/ 9881466 w 10586893"/>
                <a:gd name="connsiteY53" fmla="*/ 1632960 h 6119813"/>
                <a:gd name="connsiteX54" fmla="*/ 9955356 w 10586893"/>
                <a:gd name="connsiteY54" fmla="*/ 1589521 h 6119813"/>
                <a:gd name="connsiteX55" fmla="*/ 9941214 w 10586893"/>
                <a:gd name="connsiteY55" fmla="*/ 1370013 h 6119813"/>
                <a:gd name="connsiteX56" fmla="*/ 9926781 w 10586893"/>
                <a:gd name="connsiteY56" fmla="*/ 1252971 h 6119813"/>
                <a:gd name="connsiteX57" fmla="*/ 9851448 w 10586893"/>
                <a:gd name="connsiteY57" fmla="*/ 1249363 h 6119813"/>
                <a:gd name="connsiteX58" fmla="*/ 9885506 w 10586893"/>
                <a:gd name="connsiteY58" fmla="*/ 1138671 h 6119813"/>
                <a:gd name="connsiteX59" fmla="*/ 9818831 w 10586893"/>
                <a:gd name="connsiteY59" fmla="*/ 1110096 h 6119813"/>
                <a:gd name="connsiteX60" fmla="*/ 9818831 w 10586893"/>
                <a:gd name="connsiteY60" fmla="*/ 1046596 h 6119813"/>
                <a:gd name="connsiteX61" fmla="*/ 9733106 w 10586893"/>
                <a:gd name="connsiteY61" fmla="*/ 1037071 h 6119813"/>
                <a:gd name="connsiteX62" fmla="*/ 9691831 w 10586893"/>
                <a:gd name="connsiteY62" fmla="*/ 979921 h 6119813"/>
                <a:gd name="connsiteX63" fmla="*/ 9609281 w 10586893"/>
                <a:gd name="connsiteY63" fmla="*/ 1011671 h 6119813"/>
                <a:gd name="connsiteX64" fmla="*/ 9555018 w 10586893"/>
                <a:gd name="connsiteY64" fmla="*/ 976313 h 6119813"/>
                <a:gd name="connsiteX65" fmla="*/ 9498156 w 10586893"/>
                <a:gd name="connsiteY65" fmla="*/ 776721 h 6119813"/>
                <a:gd name="connsiteX66" fmla="*/ 9450531 w 10586893"/>
                <a:gd name="connsiteY66" fmla="*/ 789421 h 6119813"/>
                <a:gd name="connsiteX67" fmla="*/ 9407092 w 10586893"/>
                <a:gd name="connsiteY67" fmla="*/ 676276 h 6119813"/>
                <a:gd name="connsiteX68" fmla="*/ 1366693 w 10586893"/>
                <a:gd name="connsiteY68" fmla="*/ 666751 h 6119813"/>
                <a:gd name="connsiteX69" fmla="*/ 1376218 w 10586893"/>
                <a:gd name="connsiteY69" fmla="*/ 0 h 6119813"/>
                <a:gd name="connsiteX70" fmla="*/ 803564 w 10586893"/>
                <a:gd name="connsiteY70" fmla="*/ 347085 h 6119813"/>
                <a:gd name="connsiteX71" fmla="*/ 859272 w 10586893"/>
                <a:gd name="connsiteY71" fmla="*/ 231775 h 6119813"/>
                <a:gd name="connsiteX72" fmla="*/ 793893 w 10586893"/>
                <a:gd name="connsiteY72" fmla="*/ 221096 h 6119813"/>
                <a:gd name="connsiteX73" fmla="*/ 739198 w 10586893"/>
                <a:gd name="connsiteY73" fmla="*/ 339292 h 6119813"/>
                <a:gd name="connsiteX74" fmla="*/ 667472 w 10586893"/>
                <a:gd name="connsiteY74" fmla="*/ 417946 h 6119813"/>
                <a:gd name="connsiteX75" fmla="*/ 0 w 10586893"/>
                <a:gd name="connsiteY75" fmla="*/ 716540 h 6119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0586893" h="6119813">
                  <a:moveTo>
                    <a:pt x="0" y="716540"/>
                  </a:moveTo>
                  <a:lnTo>
                    <a:pt x="0" y="6119813"/>
                  </a:lnTo>
                  <a:lnTo>
                    <a:pt x="8636000" y="6119813"/>
                  </a:lnTo>
                  <a:lnTo>
                    <a:pt x="8689109" y="5977660"/>
                  </a:lnTo>
                  <a:lnTo>
                    <a:pt x="8851467" y="5879667"/>
                  </a:lnTo>
                  <a:lnTo>
                    <a:pt x="9039802" y="5856143"/>
                  </a:lnTo>
                  <a:cubicBezTo>
                    <a:pt x="9074053" y="5866919"/>
                    <a:pt x="9132117" y="5858644"/>
                    <a:pt x="9166368" y="5869420"/>
                  </a:cubicBezTo>
                  <a:lnTo>
                    <a:pt x="9272155" y="5949084"/>
                  </a:lnTo>
                  <a:lnTo>
                    <a:pt x="9415751" y="5834351"/>
                  </a:lnTo>
                  <a:lnTo>
                    <a:pt x="9538855" y="5820063"/>
                  </a:lnTo>
                  <a:lnTo>
                    <a:pt x="9704532" y="5764645"/>
                  </a:lnTo>
                  <a:lnTo>
                    <a:pt x="9780155" y="5727267"/>
                  </a:lnTo>
                  <a:lnTo>
                    <a:pt x="9805266" y="5567074"/>
                  </a:lnTo>
                  <a:lnTo>
                    <a:pt x="9889259" y="5522913"/>
                  </a:lnTo>
                  <a:cubicBezTo>
                    <a:pt x="9939939" y="5490754"/>
                    <a:pt x="10055704" y="5348047"/>
                    <a:pt x="10133155" y="5307445"/>
                  </a:cubicBezTo>
                  <a:cubicBezTo>
                    <a:pt x="10210606" y="5266843"/>
                    <a:pt x="10254505" y="5297607"/>
                    <a:pt x="10296814" y="5260253"/>
                  </a:cubicBezTo>
                  <a:lnTo>
                    <a:pt x="10363200" y="5149994"/>
                  </a:lnTo>
                  <a:lnTo>
                    <a:pt x="10398125" y="5196465"/>
                  </a:lnTo>
                  <a:lnTo>
                    <a:pt x="10534506" y="5113049"/>
                  </a:lnTo>
                  <a:lnTo>
                    <a:pt x="10441277" y="4962814"/>
                  </a:lnTo>
                  <a:lnTo>
                    <a:pt x="10339677" y="4891376"/>
                  </a:lnTo>
                  <a:lnTo>
                    <a:pt x="10266362" y="4742728"/>
                  </a:lnTo>
                  <a:lnTo>
                    <a:pt x="10135610" y="4687888"/>
                  </a:lnTo>
                  <a:lnTo>
                    <a:pt x="10104871" y="4552517"/>
                  </a:lnTo>
                  <a:cubicBezTo>
                    <a:pt x="10074612" y="4537460"/>
                    <a:pt x="10072927" y="4498590"/>
                    <a:pt x="10042668" y="4483533"/>
                  </a:cubicBezTo>
                  <a:lnTo>
                    <a:pt x="9980902" y="4528127"/>
                  </a:lnTo>
                  <a:cubicBezTo>
                    <a:pt x="9949103" y="4491037"/>
                    <a:pt x="9906192" y="4465060"/>
                    <a:pt x="9899793" y="4402570"/>
                  </a:cubicBezTo>
                  <a:cubicBezTo>
                    <a:pt x="9899745" y="4322281"/>
                    <a:pt x="9899698" y="4241992"/>
                    <a:pt x="9899650" y="4161703"/>
                  </a:cubicBezTo>
                  <a:lnTo>
                    <a:pt x="9785206" y="4101235"/>
                  </a:lnTo>
                  <a:lnTo>
                    <a:pt x="9683028" y="4124758"/>
                  </a:lnTo>
                  <a:cubicBezTo>
                    <a:pt x="9691254" y="4046971"/>
                    <a:pt x="9655029" y="3988233"/>
                    <a:pt x="9663255" y="3910446"/>
                  </a:cubicBezTo>
                  <a:lnTo>
                    <a:pt x="9697316" y="3645044"/>
                  </a:lnTo>
                  <a:cubicBezTo>
                    <a:pt x="9738879" y="3614978"/>
                    <a:pt x="9755042" y="3638887"/>
                    <a:pt x="9796605" y="3608821"/>
                  </a:cubicBezTo>
                  <a:lnTo>
                    <a:pt x="9880600" y="3526992"/>
                  </a:lnTo>
                  <a:cubicBezTo>
                    <a:pt x="9871652" y="3465368"/>
                    <a:pt x="9853178" y="3530745"/>
                    <a:pt x="9844230" y="3469121"/>
                  </a:cubicBezTo>
                  <a:cubicBezTo>
                    <a:pt x="9842113" y="3408796"/>
                    <a:pt x="9925722" y="3484996"/>
                    <a:pt x="9923605" y="3424671"/>
                  </a:cubicBezTo>
                  <a:cubicBezTo>
                    <a:pt x="9906672" y="3366463"/>
                    <a:pt x="9908788" y="3365404"/>
                    <a:pt x="9891855" y="3307196"/>
                  </a:cubicBezTo>
                  <a:lnTo>
                    <a:pt x="9786216" y="3114819"/>
                  </a:lnTo>
                  <a:cubicBezTo>
                    <a:pt x="9841537" y="3059353"/>
                    <a:pt x="9928609" y="3045162"/>
                    <a:pt x="9983930" y="2989696"/>
                  </a:cubicBezTo>
                  <a:cubicBezTo>
                    <a:pt x="10006155" y="2954771"/>
                    <a:pt x="10053781" y="2910321"/>
                    <a:pt x="10076006" y="2875396"/>
                  </a:cubicBezTo>
                  <a:lnTo>
                    <a:pt x="10035598" y="2850717"/>
                  </a:lnTo>
                  <a:lnTo>
                    <a:pt x="10260734" y="2628467"/>
                  </a:lnTo>
                  <a:cubicBezTo>
                    <a:pt x="10298641" y="2561552"/>
                    <a:pt x="10273048" y="2494636"/>
                    <a:pt x="10310955" y="2427721"/>
                  </a:cubicBezTo>
                  <a:lnTo>
                    <a:pt x="10442287" y="2291340"/>
                  </a:lnTo>
                  <a:lnTo>
                    <a:pt x="10586893" y="2220913"/>
                  </a:lnTo>
                  <a:cubicBezTo>
                    <a:pt x="10552064" y="2185074"/>
                    <a:pt x="10552160" y="2152410"/>
                    <a:pt x="10517331" y="2116571"/>
                  </a:cubicBezTo>
                  <a:cubicBezTo>
                    <a:pt x="10517428" y="2099589"/>
                    <a:pt x="10517524" y="2082608"/>
                    <a:pt x="10517621" y="2065626"/>
                  </a:cubicBezTo>
                  <a:cubicBezTo>
                    <a:pt x="10456141" y="2039216"/>
                    <a:pt x="10464511" y="2095356"/>
                    <a:pt x="10403031" y="2068946"/>
                  </a:cubicBezTo>
                  <a:cubicBezTo>
                    <a:pt x="10345881" y="2039313"/>
                    <a:pt x="10425256" y="2063654"/>
                    <a:pt x="10368106" y="2034021"/>
                  </a:cubicBezTo>
                  <a:cubicBezTo>
                    <a:pt x="10322598" y="2013913"/>
                    <a:pt x="10286614" y="2041429"/>
                    <a:pt x="10241106" y="2021321"/>
                  </a:cubicBezTo>
                  <a:cubicBezTo>
                    <a:pt x="10213589" y="2003329"/>
                    <a:pt x="10217823" y="1966288"/>
                    <a:pt x="10190306" y="1948296"/>
                  </a:cubicBezTo>
                  <a:lnTo>
                    <a:pt x="10076873" y="1936894"/>
                  </a:lnTo>
                  <a:cubicBezTo>
                    <a:pt x="10039542" y="1867670"/>
                    <a:pt x="10024437" y="1814320"/>
                    <a:pt x="9987106" y="1745096"/>
                  </a:cubicBezTo>
                  <a:lnTo>
                    <a:pt x="9881466" y="1632960"/>
                  </a:lnTo>
                  <a:cubicBezTo>
                    <a:pt x="9889163" y="1576147"/>
                    <a:pt x="9947659" y="1646334"/>
                    <a:pt x="9955356" y="1589521"/>
                  </a:cubicBezTo>
                  <a:lnTo>
                    <a:pt x="9941214" y="1370013"/>
                  </a:lnTo>
                  <a:cubicBezTo>
                    <a:pt x="9927936" y="1322532"/>
                    <a:pt x="9940059" y="1300452"/>
                    <a:pt x="9926781" y="1252971"/>
                  </a:cubicBezTo>
                  <a:lnTo>
                    <a:pt x="9851448" y="1249363"/>
                  </a:lnTo>
                  <a:cubicBezTo>
                    <a:pt x="9808826" y="1198707"/>
                    <a:pt x="9928128" y="1189327"/>
                    <a:pt x="9885506" y="1138671"/>
                  </a:cubicBezTo>
                  <a:cubicBezTo>
                    <a:pt x="9884303" y="1108052"/>
                    <a:pt x="9829943" y="1125442"/>
                    <a:pt x="9818831" y="1110096"/>
                  </a:cubicBezTo>
                  <a:cubicBezTo>
                    <a:pt x="9807719" y="1094750"/>
                    <a:pt x="9829944" y="1065117"/>
                    <a:pt x="9818831" y="1046596"/>
                  </a:cubicBezTo>
                  <a:cubicBezTo>
                    <a:pt x="9807719" y="1028075"/>
                    <a:pt x="9754273" y="1048184"/>
                    <a:pt x="9733106" y="1037071"/>
                  </a:cubicBezTo>
                  <a:cubicBezTo>
                    <a:pt x="9711939" y="1025959"/>
                    <a:pt x="9712468" y="989446"/>
                    <a:pt x="9691831" y="979921"/>
                  </a:cubicBezTo>
                  <a:cubicBezTo>
                    <a:pt x="9664314" y="979921"/>
                    <a:pt x="9636798" y="1011671"/>
                    <a:pt x="9609281" y="1011671"/>
                  </a:cubicBezTo>
                  <a:lnTo>
                    <a:pt x="9555018" y="976313"/>
                  </a:lnTo>
                  <a:cubicBezTo>
                    <a:pt x="9497868" y="934509"/>
                    <a:pt x="9524037" y="801520"/>
                    <a:pt x="9498156" y="776721"/>
                  </a:cubicBezTo>
                  <a:cubicBezTo>
                    <a:pt x="9472275" y="751922"/>
                    <a:pt x="9474175" y="823095"/>
                    <a:pt x="9450531" y="789421"/>
                  </a:cubicBezTo>
                  <a:lnTo>
                    <a:pt x="9407092" y="676276"/>
                  </a:lnTo>
                  <a:lnTo>
                    <a:pt x="1366693" y="666751"/>
                  </a:lnTo>
                  <a:lnTo>
                    <a:pt x="1376218" y="0"/>
                  </a:lnTo>
                  <a:lnTo>
                    <a:pt x="803564" y="347085"/>
                  </a:lnTo>
                  <a:lnTo>
                    <a:pt x="859272" y="231775"/>
                  </a:lnTo>
                  <a:cubicBezTo>
                    <a:pt x="821604" y="244090"/>
                    <a:pt x="831561" y="208781"/>
                    <a:pt x="793893" y="221096"/>
                  </a:cubicBezTo>
                  <a:lnTo>
                    <a:pt x="739198" y="339292"/>
                  </a:lnTo>
                  <a:lnTo>
                    <a:pt x="667472" y="417946"/>
                  </a:lnTo>
                  <a:lnTo>
                    <a:pt x="0" y="71654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E4B4696-BD6E-8B4B-8C24-1FEB396B9725}"/>
                </a:ext>
              </a:extLst>
            </p:cNvPr>
            <p:cNvSpPr/>
            <p:nvPr/>
          </p:nvSpPr>
          <p:spPr>
            <a:xfrm>
              <a:off x="755908" y="0"/>
              <a:ext cx="3383280" cy="33832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9" name="Picture 8" descr="A white circle with a letter k in it&#10;&#10;Description automatically generated">
              <a:extLst>
                <a:ext uri="{FF2B5EF4-FFF2-40B4-BE49-F238E27FC236}">
                  <a16:creationId xmlns:a16="http://schemas.microsoft.com/office/drawing/2014/main" id="{A50CB2C2-6CB4-B147-A1A2-75C32EF92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908" y="0"/>
              <a:ext cx="3406331" cy="3383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1588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5AEAB-EB19-68E1-E8BC-8E7570F2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Circle K International Leadership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914457-D6EE-6FF2-5656-3D3D931E306D}"/>
              </a:ext>
            </a:extLst>
          </p:cNvPr>
          <p:cNvSpPr txBox="1"/>
          <p:nvPr/>
        </p:nvSpPr>
        <p:spPr>
          <a:xfrm>
            <a:off x="721288" y="4773169"/>
            <a:ext cx="2508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International President</a:t>
            </a:r>
          </a:p>
          <a:p>
            <a:pPr algn="ctr"/>
            <a:r>
              <a:rPr lang="en-US" dirty="0"/>
              <a:t>Jonathan Huang</a:t>
            </a:r>
          </a:p>
          <a:p>
            <a:pPr algn="ctr"/>
            <a:r>
              <a:rPr lang="en-US" dirty="0"/>
              <a:t>New England District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081AB-8B55-14C0-558C-062B2FA4F35A}"/>
              </a:ext>
            </a:extLst>
          </p:cNvPr>
          <p:cNvSpPr txBox="1"/>
          <p:nvPr/>
        </p:nvSpPr>
        <p:spPr>
          <a:xfrm>
            <a:off x="3470954" y="4773170"/>
            <a:ext cx="2539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International Vice President</a:t>
            </a:r>
          </a:p>
          <a:p>
            <a:pPr algn="ctr"/>
            <a:r>
              <a:rPr lang="en-AU" dirty="0"/>
              <a:t>Neha </a:t>
            </a:r>
            <a:r>
              <a:rPr lang="en-AU" dirty="0" err="1"/>
              <a:t>Pasupuleti</a:t>
            </a:r>
            <a:endParaRPr lang="en-AU" dirty="0"/>
          </a:p>
          <a:p>
            <a:pPr algn="ctr"/>
            <a:r>
              <a:rPr lang="en-US" dirty="0"/>
              <a:t>Ohio District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D6CD99-4A74-16D4-B6BD-5A52760E00C7}"/>
              </a:ext>
            </a:extLst>
          </p:cNvPr>
          <p:cNvSpPr txBox="1"/>
          <p:nvPr/>
        </p:nvSpPr>
        <p:spPr>
          <a:xfrm>
            <a:off x="6313559" y="4773170"/>
            <a:ext cx="2508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International Trustee</a:t>
            </a:r>
          </a:p>
          <a:p>
            <a:pPr algn="ctr"/>
            <a:r>
              <a:rPr lang="en-US" dirty="0"/>
              <a:t>Kelly </a:t>
            </a:r>
            <a:r>
              <a:rPr lang="en-US" dirty="0" err="1"/>
              <a:t>Liland</a:t>
            </a:r>
            <a:endParaRPr lang="en-US" dirty="0"/>
          </a:p>
          <a:p>
            <a:pPr algn="ctr"/>
            <a:r>
              <a:rPr lang="en-US" dirty="0"/>
              <a:t>Western Canada District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80456-5BFE-6B80-677C-A2D06EDDA019}"/>
              </a:ext>
            </a:extLst>
          </p:cNvPr>
          <p:cNvSpPr txBox="1"/>
          <p:nvPr/>
        </p:nvSpPr>
        <p:spPr>
          <a:xfrm>
            <a:off x="8993227" y="2050349"/>
            <a:ext cx="25081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Sister Districts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Caribbean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Minnesota – Dakotas (</a:t>
            </a:r>
            <a:r>
              <a:rPr lang="en-US" dirty="0" err="1"/>
              <a:t>MinnDak</a:t>
            </a:r>
            <a:r>
              <a:rPr lang="en-US" dirty="0"/>
              <a:t>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Missouri-Arkansas</a:t>
            </a:r>
          </a:p>
          <a:p>
            <a:pPr algn="ctr"/>
            <a:r>
              <a:rPr lang="en-US" dirty="0"/>
              <a:t>(Mo-Ark)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Southwest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56DA58-47A1-DE4D-9284-79C0E3B78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8" y="1997050"/>
            <a:ext cx="2159700" cy="2361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87D056-08AD-404E-825E-CEBE316F9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828" y="1996378"/>
            <a:ext cx="2141250" cy="22886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98145D-5590-B248-9FD0-152DD27A4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079" y="1997051"/>
            <a:ext cx="2107322" cy="22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6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F8BD9D6-CF46-F71D-2D5C-4CD4A618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82" y="0"/>
            <a:ext cx="8936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577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F545CE-6723-9A87-06DF-1383A34DD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22" y="0"/>
            <a:ext cx="10374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75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Kiwanis Family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Kiwanis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Kiwanis is a global organization of volunteers dedicated to changing the world one child and one community at a time.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F96C6-A701-D184-1AAC-E312CCEB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Aktion</a:t>
            </a:r>
            <a:r>
              <a:rPr lang="en-US" dirty="0"/>
              <a:t> Club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Provides adults living with disabilities opportunities to give back to their communities, build leadership and decision-making skills, and develop and use their talents</a:t>
            </a:r>
          </a:p>
          <a:p>
            <a:r>
              <a:rPr lang="en-US" dirty="0"/>
              <a:t>Newest member of the Service Leadership Programs. </a:t>
            </a:r>
          </a:p>
          <a:p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0EC3CAC-5456-25C6-CC62-22B6C23D0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70" y="5131333"/>
            <a:ext cx="2940993" cy="62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E658F67-36C9-C243-152A-31E79E04D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232" y="5173430"/>
            <a:ext cx="2340796" cy="145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700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95AA-D464-D9D5-297F-F642F70E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Kiwanis Family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CED6-D9E7-CFA7-1FE0-43CB98FB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Builders Club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3DAF8-E80F-449D-57AB-AE3FD7D50E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Largest service organization for middle school and junior high students</a:t>
            </a:r>
          </a:p>
          <a:p>
            <a:r>
              <a:rPr lang="en-US" dirty="0"/>
              <a:t>Members learn to work together and develop servant-leaders skills as they serve their school and community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F96C6-A701-D184-1AAC-E312CCEBD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K-Kids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55CDD3-F899-7204-9B21-7CAC4C15A5C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Largest service organization for elementary school students</a:t>
            </a:r>
          </a:p>
          <a:p>
            <a:r>
              <a:rPr lang="en-US" dirty="0"/>
              <a:t>Can also be chartered at libraries, YMCAs, religious institutions, etc.</a:t>
            </a: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B094413-02FB-2B8D-5FA9-12DF810D8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604" y="4865363"/>
            <a:ext cx="2993448" cy="140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81B899C-0450-3A1A-9174-BA28257D7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92" y="4881453"/>
            <a:ext cx="2189017" cy="150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605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{9A4D1339-2333-5B4E-A91A-0FB66AC2B42B}tf10001061</Template>
  <TotalTime>8609</TotalTime>
  <Words>2065</Words>
  <Application>Microsoft Macintosh PowerPoint</Application>
  <PresentationFormat>Widescreen</PresentationFormat>
  <Paragraphs>385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Franklin Gothic Medium</vt:lpstr>
      <vt:lpstr>Tw Cen MT</vt:lpstr>
      <vt:lpstr>Tw Cen MT Condensed</vt:lpstr>
      <vt:lpstr>Wingdings</vt:lpstr>
      <vt:lpstr>Wingdings 3</vt:lpstr>
      <vt:lpstr>Integral</vt:lpstr>
      <vt:lpstr>District officer training 2026</vt:lpstr>
      <vt:lpstr>Agenda</vt:lpstr>
      <vt:lpstr>Circle K Overview</vt:lpstr>
      <vt:lpstr>Circle K Overview</vt:lpstr>
      <vt:lpstr>Circle K International Leadership</vt:lpstr>
      <vt:lpstr>PowerPoint Presentation</vt:lpstr>
      <vt:lpstr>PowerPoint Presentation</vt:lpstr>
      <vt:lpstr>Kiwanis Family</vt:lpstr>
      <vt:lpstr>Kiwanis Family</vt:lpstr>
      <vt:lpstr>Kiwanis Family</vt:lpstr>
      <vt:lpstr>District Roles and Expectations</vt:lpstr>
      <vt:lpstr>District Roles and expectations</vt:lpstr>
      <vt:lpstr>District Goals</vt:lpstr>
      <vt:lpstr>Club Roles and expectations</vt:lpstr>
      <vt:lpstr>Club Roles and expectations</vt:lpstr>
      <vt:lpstr>Club Roles and expectations</vt:lpstr>
      <vt:lpstr>Distinguished club Officers Criteria</vt:lpstr>
      <vt:lpstr>Editor Tasks &amp; Solutions</vt:lpstr>
      <vt:lpstr>Newsletters</vt:lpstr>
      <vt:lpstr>Newsletters</vt:lpstr>
      <vt:lpstr>Newsletters</vt:lpstr>
      <vt:lpstr>Instagram</vt:lpstr>
      <vt:lpstr>Attracting Followers</vt:lpstr>
      <vt:lpstr>CKI Resources</vt:lpstr>
      <vt:lpstr>What is a service Hour?</vt:lpstr>
      <vt:lpstr>SWOT Analysis</vt:lpstr>
      <vt:lpstr>SMART Goals</vt:lpstr>
      <vt:lpstr>Delegation</vt:lpstr>
      <vt:lpstr>How to run a meeting/Event</vt:lpstr>
      <vt:lpstr>Questions</vt:lpstr>
      <vt:lpstr>Growing &amp; Retaining Your Club</vt:lpstr>
      <vt:lpstr>Why CKI?</vt:lpstr>
      <vt:lpstr>How to attract New Members</vt:lpstr>
      <vt:lpstr>Advertising</vt:lpstr>
      <vt:lpstr>Tabling</vt:lpstr>
      <vt:lpstr>Mates Racing</vt:lpstr>
      <vt:lpstr>Key Club</vt:lpstr>
      <vt:lpstr>Key Club</vt:lpstr>
      <vt:lpstr>How to retain current Members</vt:lpstr>
      <vt:lpstr>Service</vt:lpstr>
      <vt:lpstr>Self evaluate</vt:lpstr>
      <vt:lpstr>Your First meeting</vt:lpstr>
      <vt:lpstr>Develop membership</vt:lpstr>
      <vt:lpstr>Recognize membership</vt:lpstr>
      <vt:lpstr>Legacy</vt:lpstr>
      <vt:lpstr>PowerPoint Presentation</vt:lpstr>
      <vt:lpstr>Be active</vt:lpstr>
      <vt:lpstr>Questions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Your Club</dc:title>
  <dc:creator>Brett Cutright</dc:creator>
  <cp:lastModifiedBy>Brett Cutright</cp:lastModifiedBy>
  <cp:revision>68</cp:revision>
  <dcterms:created xsi:type="dcterms:W3CDTF">2023-09-20T23:05:07Z</dcterms:created>
  <dcterms:modified xsi:type="dcterms:W3CDTF">2026-05-25T02:07:34Z</dcterms:modified>
</cp:coreProperties>
</file>