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8" r:id="rId1"/>
  </p:sldMasterIdLst>
  <p:sldIdLst>
    <p:sldId id="262" r:id="rId2"/>
    <p:sldId id="258" r:id="rId3"/>
    <p:sldId id="260" r:id="rId4"/>
    <p:sldId id="278" r:id="rId5"/>
    <p:sldId id="261" r:id="rId6"/>
    <p:sldId id="284" r:id="rId7"/>
    <p:sldId id="283" r:id="rId8"/>
    <p:sldId id="285" r:id="rId9"/>
    <p:sldId id="274" r:id="rId10"/>
    <p:sldId id="276" r:id="rId11"/>
    <p:sldId id="279" r:id="rId12"/>
    <p:sldId id="269" r:id="rId13"/>
    <p:sldId id="270" r:id="rId14"/>
    <p:sldId id="286" r:id="rId15"/>
    <p:sldId id="282" r:id="rId16"/>
    <p:sldId id="281" r:id="rId17"/>
    <p:sldId id="2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72"/>
    <p:restoredTop sz="96976"/>
  </p:normalViewPr>
  <p:slideViewPr>
    <p:cSldViewPr snapToGrid="0" snapToObjects="1">
      <p:cViewPr varScale="1">
        <p:scale>
          <a:sx n="107" d="100"/>
          <a:sy n="107" d="100"/>
        </p:scale>
        <p:origin x="184" y="1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71F1A-F535-0240-80EE-3B7105E3B0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547884-32A7-CA47-BACC-3AC34C8FE7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135085-112E-A244-88E8-4D309D7AF4A6}"/>
              </a:ext>
            </a:extLst>
          </p:cNvPr>
          <p:cNvSpPr>
            <a:spLocks noGrp="1"/>
          </p:cNvSpPr>
          <p:nvPr>
            <p:ph type="dt" sz="half" idx="10"/>
          </p:nvPr>
        </p:nvSpPr>
        <p:spPr/>
        <p:txBody>
          <a:bodyPr/>
          <a:lstStyle/>
          <a:p>
            <a:fld id="{9334D819-9F07-4261-B09B-9E467E5D9002}" type="datetimeFigureOut">
              <a:rPr lang="en-US" smtClean="0"/>
              <a:pPr/>
              <a:t>8/18/26</a:t>
            </a:fld>
            <a:endParaRPr lang="en-US" dirty="0"/>
          </a:p>
        </p:txBody>
      </p:sp>
      <p:sp>
        <p:nvSpPr>
          <p:cNvPr id="5" name="Footer Placeholder 4">
            <a:extLst>
              <a:ext uri="{FF2B5EF4-FFF2-40B4-BE49-F238E27FC236}">
                <a16:creationId xmlns:a16="http://schemas.microsoft.com/office/drawing/2014/main" id="{9EBBDF47-5B55-904D-9D89-EBD7CB4C24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FBC115-47F3-704B-83FB-C44B21723A43}"/>
              </a:ext>
            </a:extLst>
          </p:cNvPr>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60734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048AE-EEAF-7D44-88DB-B238743D0E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D8BD10-F795-8A4D-BC6B-7C33BBCE8C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43B11-2577-BA40-AFE7-E7211737D29C}"/>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5" name="Footer Placeholder 4">
            <a:extLst>
              <a:ext uri="{FF2B5EF4-FFF2-40B4-BE49-F238E27FC236}">
                <a16:creationId xmlns:a16="http://schemas.microsoft.com/office/drawing/2014/main" id="{07394225-EEF6-8C44-91B4-703B9DE69C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631FC-0339-134D-967A-0CD4BAF33977}"/>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4068439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F5846E-3EF4-5443-8A7C-E96B316BB7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D6B6FC-D1E3-D841-ACA9-244E383539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F06D79-3B5C-0742-B14C-D837461A77F1}"/>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5" name="Footer Placeholder 4">
            <a:extLst>
              <a:ext uri="{FF2B5EF4-FFF2-40B4-BE49-F238E27FC236}">
                <a16:creationId xmlns:a16="http://schemas.microsoft.com/office/drawing/2014/main" id="{9870D978-5410-4543-AD8E-FAF7A3A04A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5BA8DA-2EFF-6746-B938-BFB9A7ED854A}"/>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81231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C19D7-FADA-2449-A2B6-94A936CB75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BBA69F-288B-1F42-8E3F-CC19870AA2C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EA8DDC-1EEF-4947-A110-C113471205AE}"/>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5" name="Footer Placeholder 4">
            <a:extLst>
              <a:ext uri="{FF2B5EF4-FFF2-40B4-BE49-F238E27FC236}">
                <a16:creationId xmlns:a16="http://schemas.microsoft.com/office/drawing/2014/main" id="{6CD67B57-E5DA-EB4A-B088-4C85000FFD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2CF9CB-BB03-CC4B-84BC-1A729E53ED34}"/>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939422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0C9F-E36D-544C-B0A2-CEDFB07C12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3A55D1-06D2-834C-8C9E-96E80C9715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BBE13A7-BEF4-6941-8E7F-760C1A47406B}"/>
              </a:ext>
            </a:extLst>
          </p:cNvPr>
          <p:cNvSpPr>
            <a:spLocks noGrp="1"/>
          </p:cNvSpPr>
          <p:nvPr>
            <p:ph type="dt" sz="half" idx="10"/>
          </p:nvPr>
        </p:nvSpPr>
        <p:spPr/>
        <p:txBody>
          <a:bodyPr/>
          <a:lstStyle/>
          <a:p>
            <a:fld id="{9334D819-9F07-4261-B09B-9E467E5D9002}" type="datetimeFigureOut">
              <a:rPr lang="en-US" smtClean="0"/>
              <a:pPr/>
              <a:t>8/18/26</a:t>
            </a:fld>
            <a:endParaRPr lang="en-US" dirty="0"/>
          </a:p>
        </p:txBody>
      </p:sp>
      <p:sp>
        <p:nvSpPr>
          <p:cNvPr id="5" name="Footer Placeholder 4">
            <a:extLst>
              <a:ext uri="{FF2B5EF4-FFF2-40B4-BE49-F238E27FC236}">
                <a16:creationId xmlns:a16="http://schemas.microsoft.com/office/drawing/2014/main" id="{E006F5B2-183C-D548-A413-3DF3A2E146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C1B4C0-374B-F74D-B8F0-11E69AA49BA3}"/>
              </a:ext>
            </a:extLst>
          </p:cNvPr>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205228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FFF34-F7C6-E542-8740-F2CE6E768F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F0647A-CCAA-5642-8E7A-CA274DE57C6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74CC09-8DB5-594F-A0E6-875E828D8E2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64E4E1-9E2D-DD42-B721-0233B98F6014}"/>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6" name="Footer Placeholder 5">
            <a:extLst>
              <a:ext uri="{FF2B5EF4-FFF2-40B4-BE49-F238E27FC236}">
                <a16:creationId xmlns:a16="http://schemas.microsoft.com/office/drawing/2014/main" id="{1C9BB338-35F9-7342-8E66-F9AC346CE5D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F74A3AD-B46D-CE44-A8B6-32962F874B20}"/>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00989581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5A2D3-7935-9444-BD14-E95219A3B4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F6ADE2-0384-A642-8295-39699CE6DC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6893504-D4FA-1147-813D-3292892F15E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D6298B-2F30-954E-99B6-76B947136D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509D77A-49F5-674D-9969-C5A0ABC63B2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89385A-0B98-6C40-AACC-FC0FDE84F2D9}"/>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8" name="Footer Placeholder 7">
            <a:extLst>
              <a:ext uri="{FF2B5EF4-FFF2-40B4-BE49-F238E27FC236}">
                <a16:creationId xmlns:a16="http://schemas.microsoft.com/office/drawing/2014/main" id="{D0619E3A-C0E0-AE43-B97D-140608CC738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E5CD42E-F010-4241-9A4A-7CEC5590420D}"/>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421350923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99D36-3666-E54D-A03F-2F81DDFCE2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5A64AE-779E-7544-8138-3F45E4F9E023}"/>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4" name="Footer Placeholder 3">
            <a:extLst>
              <a:ext uri="{FF2B5EF4-FFF2-40B4-BE49-F238E27FC236}">
                <a16:creationId xmlns:a16="http://schemas.microsoft.com/office/drawing/2014/main" id="{14B2E83C-A3A3-574C-90C3-B4ECB304BDF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11CA2B6-8365-CB4D-8B30-35B3885AEE82}"/>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89577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181FBB-E4C4-5541-B137-EDC27F2C4C10}"/>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3" name="Footer Placeholder 2">
            <a:extLst>
              <a:ext uri="{FF2B5EF4-FFF2-40B4-BE49-F238E27FC236}">
                <a16:creationId xmlns:a16="http://schemas.microsoft.com/office/drawing/2014/main" id="{9A7DC506-7512-B64B-8BFA-B5C2BBB2A25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7D939FA-7DD5-6140-B74A-5CD7359C91C9}"/>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213133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104E1-F6A0-E147-95B8-4A428A6DFF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95F095-B07D-3240-986F-5E9B52BB93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A81898-81DD-6246-A9DB-752A3E788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AD00994-1C77-1543-B2F5-CA8EDB3D927C}"/>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6" name="Footer Placeholder 5">
            <a:extLst>
              <a:ext uri="{FF2B5EF4-FFF2-40B4-BE49-F238E27FC236}">
                <a16:creationId xmlns:a16="http://schemas.microsoft.com/office/drawing/2014/main" id="{3B1F0D64-E70D-4244-97CB-2CD072E2A70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9C237E-64D5-5240-9140-1F8CA71EAAB4}"/>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00619783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B31F4-8B1F-0E40-9887-87A21EEAE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790874-CAB3-2E4E-B302-9100F8FAB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0D0397-BA76-FE4B-B5E6-461DBC17C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DF8E5-F212-FB4A-B672-43153D2FC036}"/>
              </a:ext>
            </a:extLst>
          </p:cNvPr>
          <p:cNvSpPr>
            <a:spLocks noGrp="1"/>
          </p:cNvSpPr>
          <p:nvPr>
            <p:ph type="dt" sz="half" idx="10"/>
          </p:nvPr>
        </p:nvSpPr>
        <p:spPr/>
        <p:txBody>
          <a:bodyPr/>
          <a:lstStyle/>
          <a:p>
            <a:fld id="{9334D819-9F07-4261-B09B-9E467E5D9002}" type="datetimeFigureOut">
              <a:rPr lang="en-US" smtClean="0"/>
              <a:t>8/18/26</a:t>
            </a:fld>
            <a:endParaRPr lang="en-US" dirty="0"/>
          </a:p>
        </p:txBody>
      </p:sp>
      <p:sp>
        <p:nvSpPr>
          <p:cNvPr id="6" name="Footer Placeholder 5">
            <a:extLst>
              <a:ext uri="{FF2B5EF4-FFF2-40B4-BE49-F238E27FC236}">
                <a16:creationId xmlns:a16="http://schemas.microsoft.com/office/drawing/2014/main" id="{31EF58C2-4B29-2D46-B868-EC8A4C9B4FF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7798AB9-627A-C44D-AB21-944B81A1ED70}"/>
              </a:ext>
            </a:extLst>
          </p:cNvPr>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86872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2AC826-D5F4-DA47-9EB8-27C8E35491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82CF7-C160-7F47-97B9-FBCE80D107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5E4D9D-C219-144F-AF8D-43FAF82877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4D819-9F07-4261-B09B-9E467E5D9002}" type="datetimeFigureOut">
              <a:rPr lang="en-US" smtClean="0"/>
              <a:pPr/>
              <a:t>8/18/26</a:t>
            </a:fld>
            <a:endParaRPr lang="en-US" dirty="0"/>
          </a:p>
        </p:txBody>
      </p:sp>
      <p:sp>
        <p:nvSpPr>
          <p:cNvPr id="5" name="Footer Placeholder 4">
            <a:extLst>
              <a:ext uri="{FF2B5EF4-FFF2-40B4-BE49-F238E27FC236}">
                <a16:creationId xmlns:a16="http://schemas.microsoft.com/office/drawing/2014/main" id="{5058C5A9-DA6E-9D47-A62E-1996F430DD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E26F9DA-EB09-514B-9D9D-2B5327574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54261026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BB437BD-6166-CC48-8C37-62FED4DC55C0}"/>
              </a:ext>
            </a:extLst>
          </p:cNvPr>
          <p:cNvSpPr/>
          <p:nvPr/>
        </p:nvSpPr>
        <p:spPr>
          <a:xfrm>
            <a:off x="0" y="152400"/>
            <a:ext cx="12192000" cy="1188720"/>
          </a:xfrm>
          <a:prstGeom prst="rect">
            <a:avLst/>
          </a:prstGeom>
          <a:solidFill>
            <a:srgbClr val="9EA37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5208D8DD-A470-3B46-89D0-2C39883D00FA}"/>
              </a:ext>
            </a:extLst>
          </p:cNvPr>
          <p:cNvSpPr>
            <a:spLocks noGrp="1"/>
          </p:cNvSpPr>
          <p:nvPr>
            <p:ph type="title"/>
          </p:nvPr>
        </p:nvSpPr>
        <p:spPr>
          <a:xfrm>
            <a:off x="6425228" y="466206"/>
            <a:ext cx="4930160" cy="561109"/>
          </a:xfrm>
        </p:spPr>
        <p:txBody>
          <a:bodyPr>
            <a:noAutofit/>
          </a:bodyPr>
          <a:lstStyle/>
          <a:p>
            <a:pPr algn="r">
              <a:lnSpc>
                <a:spcPct val="100000"/>
              </a:lnSpc>
            </a:pPr>
            <a:r>
              <a:rPr lang="en-US" b="1" dirty="0">
                <a:solidFill>
                  <a:schemeClr val="bg1"/>
                </a:solidFill>
                <a:latin typeface="Garamond" panose="02020404030301010803" pitchFamily="18" charset="0"/>
                <a:cs typeface="Geeza Pro" panose="02000400000000000000" pitchFamily="2" charset="-78"/>
              </a:rPr>
              <a:t>Officers Council Meeting</a:t>
            </a:r>
          </a:p>
        </p:txBody>
      </p:sp>
      <p:sp>
        <p:nvSpPr>
          <p:cNvPr id="3" name="Content Placeholder 2">
            <a:extLst>
              <a:ext uri="{FF2B5EF4-FFF2-40B4-BE49-F238E27FC236}">
                <a16:creationId xmlns:a16="http://schemas.microsoft.com/office/drawing/2014/main" id="{B6201F56-A62F-6A49-9807-A21AB91CE9DA}"/>
              </a:ext>
            </a:extLst>
          </p:cNvPr>
          <p:cNvSpPr>
            <a:spLocks noGrp="1"/>
          </p:cNvSpPr>
          <p:nvPr>
            <p:ph idx="1"/>
          </p:nvPr>
        </p:nvSpPr>
        <p:spPr>
          <a:xfrm>
            <a:off x="5183188" y="1828799"/>
            <a:ext cx="6172200" cy="4503762"/>
          </a:xfrm>
        </p:spPr>
        <p:txBody>
          <a:bodyPr>
            <a:normAutofit fontScale="92500" lnSpcReduction="10000"/>
          </a:bodyPr>
          <a:lstStyle/>
          <a:p>
            <a:pPr marL="0" indent="0" algn="ctr">
              <a:lnSpc>
                <a:spcPct val="100000"/>
              </a:lnSpc>
              <a:buNone/>
            </a:pPr>
            <a:r>
              <a:rPr lang="en-US" b="1" dirty="0">
                <a:latin typeface="Garamond" panose="02020404030301010803" pitchFamily="18" charset="0"/>
              </a:rPr>
              <a:t>AGENDA</a:t>
            </a:r>
          </a:p>
          <a:p>
            <a:pPr marL="358775" indent="-350838">
              <a:lnSpc>
                <a:spcPct val="100000"/>
              </a:lnSpc>
              <a:buBlip>
                <a:blip r:embed="rId2"/>
              </a:buBlip>
            </a:pPr>
            <a:r>
              <a:rPr lang="en-US" sz="2400" dirty="0">
                <a:latin typeface="Garamond" panose="02020404030301010803" pitchFamily="18" charset="0"/>
              </a:rPr>
              <a:t>Role Call</a:t>
            </a:r>
          </a:p>
          <a:p>
            <a:pPr marL="358775" indent="-350838">
              <a:lnSpc>
                <a:spcPct val="100000"/>
              </a:lnSpc>
              <a:buBlip>
                <a:blip r:embed="rId2"/>
              </a:buBlip>
            </a:pPr>
            <a:r>
              <a:rPr lang="en-US" sz="2400" dirty="0">
                <a:latin typeface="Garamond" panose="02020404030301010803" pitchFamily="18" charset="0"/>
              </a:rPr>
              <a:t>Welcome, Icebreaker, and Introductions</a:t>
            </a:r>
          </a:p>
          <a:p>
            <a:pPr marL="358775" indent="-350838">
              <a:lnSpc>
                <a:spcPct val="100000"/>
              </a:lnSpc>
              <a:buBlip>
                <a:blip r:embed="rId2"/>
              </a:buBlip>
            </a:pPr>
            <a:r>
              <a:rPr lang="en-US" sz="2400" dirty="0">
                <a:latin typeface="Garamond" panose="02020404030301010803" pitchFamily="18" charset="0"/>
              </a:rPr>
              <a:t>Board Updates</a:t>
            </a:r>
          </a:p>
          <a:p>
            <a:pPr marL="358775" indent="-350838">
              <a:lnSpc>
                <a:spcPct val="100000"/>
              </a:lnSpc>
              <a:buBlip>
                <a:blip r:embed="rId2"/>
              </a:buBlip>
            </a:pPr>
            <a:r>
              <a:rPr lang="en-US" sz="2400" dirty="0">
                <a:latin typeface="Garamond" panose="02020404030301010803" pitchFamily="18" charset="0"/>
              </a:rPr>
              <a:t>Announcements and Goals Updates</a:t>
            </a:r>
          </a:p>
          <a:p>
            <a:pPr marL="358775" indent="-350838">
              <a:lnSpc>
                <a:spcPct val="100000"/>
              </a:lnSpc>
              <a:buBlip>
                <a:blip r:embed="rId2"/>
              </a:buBlip>
            </a:pPr>
            <a:r>
              <a:rPr lang="en-US" sz="2400" dirty="0">
                <a:latin typeface="Garamond" panose="02020404030301010803" pitchFamily="18" charset="0"/>
              </a:rPr>
              <a:t>Club Updates</a:t>
            </a:r>
          </a:p>
          <a:p>
            <a:pPr marL="358775" indent="-350838">
              <a:lnSpc>
                <a:spcPct val="100000"/>
              </a:lnSpc>
              <a:buBlip>
                <a:blip r:embed="rId2"/>
              </a:buBlip>
            </a:pPr>
            <a:r>
              <a:rPr lang="en-US" sz="2400" dirty="0">
                <a:latin typeface="Garamond" panose="02020404030301010803" pitchFamily="18" charset="0"/>
              </a:rPr>
              <a:t>Official Business</a:t>
            </a:r>
          </a:p>
          <a:p>
            <a:pPr marL="358775" indent="-350838">
              <a:lnSpc>
                <a:spcPct val="100000"/>
              </a:lnSpc>
              <a:buBlip>
                <a:blip r:embed="rId2"/>
              </a:buBlip>
            </a:pPr>
            <a:r>
              <a:rPr lang="en-US" sz="2400" dirty="0">
                <a:latin typeface="Garamond" panose="02020404030301010803" pitchFamily="18" charset="0"/>
              </a:rPr>
              <a:t>Guest Commentary/Open Forum</a:t>
            </a:r>
          </a:p>
          <a:p>
            <a:pPr marL="358775" indent="-350838">
              <a:lnSpc>
                <a:spcPct val="100000"/>
              </a:lnSpc>
              <a:buBlip>
                <a:blip r:embed="rId2"/>
              </a:buBlip>
            </a:pPr>
            <a:r>
              <a:rPr lang="en-US" sz="2400" dirty="0">
                <a:latin typeface="Garamond" panose="02020404030301010803" pitchFamily="18" charset="0"/>
              </a:rPr>
              <a:t>Trivia</a:t>
            </a:r>
          </a:p>
          <a:p>
            <a:pPr marL="358775" indent="-350838">
              <a:lnSpc>
                <a:spcPct val="100000"/>
              </a:lnSpc>
              <a:buBlip>
                <a:blip r:embed="rId2"/>
              </a:buBlip>
            </a:pPr>
            <a:r>
              <a:rPr lang="en-US" sz="2400" dirty="0">
                <a:latin typeface="Garamond" panose="02020404030301010803" pitchFamily="18" charset="0"/>
              </a:rPr>
              <a:t>Adjournment</a:t>
            </a:r>
          </a:p>
          <a:p>
            <a:pPr>
              <a:lnSpc>
                <a:spcPct val="100000"/>
              </a:lnSpc>
            </a:pPr>
            <a:endParaRPr lang="en-US" dirty="0">
              <a:latin typeface="Garamond" panose="02020404030301010803" pitchFamily="18" charset="0"/>
            </a:endParaRPr>
          </a:p>
          <a:p>
            <a:pPr>
              <a:lnSpc>
                <a:spcPct val="100000"/>
              </a:lnSpc>
            </a:pPr>
            <a:endParaRPr lang="en-US" dirty="0">
              <a:latin typeface="Garamond" panose="02020404030301010803" pitchFamily="18" charset="0"/>
            </a:endParaRPr>
          </a:p>
        </p:txBody>
      </p:sp>
      <p:sp>
        <p:nvSpPr>
          <p:cNvPr id="4" name="Text Placeholder 3">
            <a:extLst>
              <a:ext uri="{FF2B5EF4-FFF2-40B4-BE49-F238E27FC236}">
                <a16:creationId xmlns:a16="http://schemas.microsoft.com/office/drawing/2014/main" id="{9E95B9C9-BDFE-B44C-B9CA-4AE6C433A59A}"/>
              </a:ext>
            </a:extLst>
          </p:cNvPr>
          <p:cNvSpPr>
            <a:spLocks noGrp="1"/>
          </p:cNvSpPr>
          <p:nvPr>
            <p:ph type="body" sz="half" idx="2"/>
          </p:nvPr>
        </p:nvSpPr>
        <p:spPr>
          <a:xfrm>
            <a:off x="753342" y="3017519"/>
            <a:ext cx="4031094" cy="1654810"/>
          </a:xfrm>
        </p:spPr>
        <p:txBody>
          <a:bodyPr>
            <a:noAutofit/>
          </a:bodyPr>
          <a:lstStyle/>
          <a:p>
            <a:pPr>
              <a:lnSpc>
                <a:spcPct val="100000"/>
              </a:lnSpc>
              <a:spcBef>
                <a:spcPct val="0"/>
              </a:spcBef>
            </a:pPr>
            <a:r>
              <a:rPr lang="en-US" sz="3200" b="1" dirty="0">
                <a:latin typeface="Garamond" panose="02020404030301010803" pitchFamily="18" charset="0"/>
                <a:ea typeface="+mj-ea"/>
                <a:cs typeface="+mj-cs"/>
              </a:rPr>
              <a:t>Pennsylvania District</a:t>
            </a:r>
          </a:p>
          <a:p>
            <a:pPr>
              <a:lnSpc>
                <a:spcPct val="100000"/>
              </a:lnSpc>
              <a:spcBef>
                <a:spcPct val="0"/>
              </a:spcBef>
            </a:pPr>
            <a:r>
              <a:rPr lang="en-US" sz="3200" b="1" dirty="0">
                <a:latin typeface="Garamond" panose="02020404030301010803" pitchFamily="18" charset="0"/>
                <a:ea typeface="+mj-ea"/>
                <a:cs typeface="+mj-cs"/>
              </a:rPr>
              <a:t>Circle K International</a:t>
            </a:r>
          </a:p>
          <a:p>
            <a:pPr>
              <a:lnSpc>
                <a:spcPct val="100000"/>
              </a:lnSpc>
              <a:spcBef>
                <a:spcPct val="0"/>
              </a:spcBef>
            </a:pPr>
            <a:r>
              <a:rPr lang="en-US" sz="3200" b="1" dirty="0">
                <a:latin typeface="Garamond" panose="02020404030301010803" pitchFamily="18" charset="0"/>
                <a:ea typeface="+mj-ea"/>
                <a:cs typeface="+mj-cs"/>
              </a:rPr>
              <a:t>18 August 2026</a:t>
            </a:r>
          </a:p>
        </p:txBody>
      </p:sp>
      <p:grpSp>
        <p:nvGrpSpPr>
          <p:cNvPr id="11" name="Group 10">
            <a:extLst>
              <a:ext uri="{FF2B5EF4-FFF2-40B4-BE49-F238E27FC236}">
                <a16:creationId xmlns:a16="http://schemas.microsoft.com/office/drawing/2014/main" id="{73983875-DF84-8B4C-BDE9-1A3F2598EB0B}"/>
              </a:ext>
            </a:extLst>
          </p:cNvPr>
          <p:cNvGrpSpPr/>
          <p:nvPr/>
        </p:nvGrpSpPr>
        <p:grpSpPr>
          <a:xfrm>
            <a:off x="836469" y="232406"/>
            <a:ext cx="1485265" cy="1028700"/>
            <a:chOff x="0" y="0"/>
            <a:chExt cx="4895097" cy="3390032"/>
          </a:xfrm>
        </p:grpSpPr>
        <p:sp>
          <p:nvSpPr>
            <p:cNvPr id="12" name="Freeform: Shape 23">
              <a:extLst>
                <a:ext uri="{FF2B5EF4-FFF2-40B4-BE49-F238E27FC236}">
                  <a16:creationId xmlns:a16="http://schemas.microsoft.com/office/drawing/2014/main" id="{171BC05C-BC68-2045-8E38-B4612B24BC94}"/>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3" name="Oval 12">
              <a:extLst>
                <a:ext uri="{FF2B5EF4-FFF2-40B4-BE49-F238E27FC236}">
                  <a16:creationId xmlns:a16="http://schemas.microsoft.com/office/drawing/2014/main" id="{EA112071-83EF-2C4A-BAE8-4B8D517C9A28}"/>
                </a:ext>
              </a:extLst>
            </p:cNvPr>
            <p:cNvSpPr/>
            <p:nvPr/>
          </p:nvSpPr>
          <p:spPr>
            <a:xfrm>
              <a:off x="755908" y="0"/>
              <a:ext cx="3383280" cy="3383280"/>
            </a:xfrm>
            <a:prstGeom prst="ellipse">
              <a:avLst/>
            </a:prstGeom>
            <a:solidFill>
              <a:srgbClr val="9EA3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4" name="Picture 13" descr="A white circle with a letter k in it&#10;&#10;Description automatically generated">
              <a:extLst>
                <a:ext uri="{FF2B5EF4-FFF2-40B4-BE49-F238E27FC236}">
                  <a16:creationId xmlns:a16="http://schemas.microsoft.com/office/drawing/2014/main" id="{155FC215-EB08-4B43-A1BE-2F7A269B937E}"/>
                </a:ext>
              </a:extLst>
            </p:cNvPr>
            <p:cNvPicPr>
              <a:picLocks noChangeAspect="1"/>
            </p:cNvPicPr>
            <p:nvPr/>
          </p:nvPicPr>
          <p:blipFill>
            <a:blip r:embed="rId3"/>
            <a:stretch>
              <a:fillRect/>
            </a:stretch>
          </p:blipFill>
          <p:spPr>
            <a:xfrm>
              <a:off x="735899" y="6756"/>
              <a:ext cx="3406332" cy="3383276"/>
            </a:xfrm>
            <a:prstGeom prst="rect">
              <a:avLst/>
            </a:prstGeom>
          </p:spPr>
        </p:pic>
      </p:grpSp>
    </p:spTree>
    <p:extLst>
      <p:ext uri="{BB962C8B-B14F-4D97-AF65-F5344CB8AC3E}">
        <p14:creationId xmlns:p14="http://schemas.microsoft.com/office/powerpoint/2010/main" val="784309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C8B29E4-384F-CF4A-A936-31576E3C6AE7}"/>
              </a:ext>
            </a:extLst>
          </p:cNvPr>
          <p:cNvSpPr/>
          <p:nvPr/>
        </p:nvSpPr>
        <p:spPr>
          <a:xfrm>
            <a:off x="0" y="152395"/>
            <a:ext cx="12192000" cy="1188720"/>
          </a:xfrm>
          <a:prstGeom prst="rect">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Goals Updates</a:t>
            </a:r>
          </a:p>
        </p:txBody>
      </p:sp>
      <p:sp>
        <p:nvSpPr>
          <p:cNvPr id="13" name="Content Placeholder 2">
            <a:extLst>
              <a:ext uri="{FF2B5EF4-FFF2-40B4-BE49-F238E27FC236}">
                <a16:creationId xmlns:a16="http://schemas.microsoft.com/office/drawing/2014/main" id="{E8B8C9BF-220E-F348-AA3C-EDB8C585E24F}"/>
              </a:ext>
            </a:extLst>
          </p:cNvPr>
          <p:cNvSpPr txBox="1">
            <a:spLocks/>
          </p:cNvSpPr>
          <p:nvPr/>
        </p:nvSpPr>
        <p:spPr>
          <a:xfrm>
            <a:off x="841798" y="1825625"/>
            <a:ext cx="5181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00000"/>
              </a:lnSpc>
              <a:buBlip>
                <a:blip r:embed="rId2"/>
              </a:buBlip>
            </a:pPr>
            <a:r>
              <a:rPr lang="en-US" sz="2000" dirty="0">
                <a:latin typeface="Garamond" panose="02020404030301010803" pitchFamily="18" charset="0"/>
              </a:rPr>
              <a:t>The Pennsylvania District </a:t>
            </a:r>
            <a:r>
              <a:rPr lang="en-AU" sz="2000" dirty="0">
                <a:latin typeface="Garamond" panose="02020404030301010803" pitchFamily="18" charset="0"/>
              </a:rPr>
              <a:t>will have 200 members by March 31, 2027. </a:t>
            </a:r>
            <a:br>
              <a:rPr lang="en-AU" sz="2000" dirty="0">
                <a:latin typeface="Garamond" panose="02020404030301010803" pitchFamily="18" charset="0"/>
              </a:rPr>
            </a:br>
            <a:r>
              <a:rPr lang="en-AU" sz="2000" b="1" dirty="0">
                <a:solidFill>
                  <a:srgbClr val="FF7E79"/>
                </a:solidFill>
                <a:latin typeface="Garamond" panose="02020404030301010803" pitchFamily="18" charset="0"/>
              </a:rPr>
              <a:t>This goal will start being tracked on 10/01/2026.</a:t>
            </a:r>
          </a:p>
          <a:p>
            <a:pPr marL="358775" indent="-358775">
              <a:lnSpc>
                <a:spcPct val="100000"/>
              </a:lnSpc>
              <a:buBlip>
                <a:blip r:embed="rId2"/>
              </a:buBlip>
            </a:pPr>
            <a:r>
              <a:rPr lang="en-AU" sz="2000" dirty="0">
                <a:latin typeface="Garamond" panose="02020404030301010803" pitchFamily="18" charset="0"/>
              </a:rPr>
              <a:t>The Pennsylvania District will complete 2,700 service hours by March 31, 2027. </a:t>
            </a:r>
            <a:br>
              <a:rPr lang="en-AU" sz="2000" dirty="0">
                <a:latin typeface="Garamond" panose="02020404030301010803" pitchFamily="18" charset="0"/>
              </a:rPr>
            </a:br>
            <a:r>
              <a:rPr lang="en-AU" sz="2000" b="1" dirty="0">
                <a:solidFill>
                  <a:srgbClr val="FF7E79"/>
                </a:solidFill>
                <a:latin typeface="Garamond" panose="02020404030301010803" pitchFamily="18" charset="0"/>
              </a:rPr>
              <a:t>As of 08/06/2026 we have reported 253 hours. That is 9.37% of our goal.</a:t>
            </a:r>
          </a:p>
          <a:p>
            <a:pPr marL="358775" indent="-358775">
              <a:lnSpc>
                <a:spcPct val="100000"/>
              </a:lnSpc>
              <a:buBlip>
                <a:blip r:embed="rId2"/>
              </a:buBlip>
            </a:pPr>
            <a:r>
              <a:rPr lang="en-AU" sz="2000" dirty="0">
                <a:latin typeface="Garamond" panose="02020404030301010803" pitchFamily="18" charset="0"/>
              </a:rPr>
              <a:t>The Pennsylvania District will have 15 active clubs by March 31, 2027. </a:t>
            </a:r>
            <a:br>
              <a:rPr lang="en-AU" sz="2000" dirty="0">
                <a:latin typeface="Garamond" panose="02020404030301010803" pitchFamily="18" charset="0"/>
              </a:rPr>
            </a:br>
            <a:r>
              <a:rPr lang="en-AU" sz="2000" b="1" dirty="0">
                <a:solidFill>
                  <a:srgbClr val="FF7E79"/>
                </a:solidFill>
                <a:latin typeface="Garamond" panose="02020404030301010803" pitchFamily="18" charset="0"/>
              </a:rPr>
              <a:t>This goal will start being tracked on 10/01/2026.</a:t>
            </a:r>
          </a:p>
        </p:txBody>
      </p:sp>
      <p:sp>
        <p:nvSpPr>
          <p:cNvPr id="15" name="Content Placeholder 2">
            <a:extLst>
              <a:ext uri="{FF2B5EF4-FFF2-40B4-BE49-F238E27FC236}">
                <a16:creationId xmlns:a16="http://schemas.microsoft.com/office/drawing/2014/main" id="{417DEE18-C796-5A46-A1C0-299B8DDF6207}"/>
              </a:ext>
            </a:extLst>
          </p:cNvPr>
          <p:cNvSpPr txBox="1">
            <a:spLocks/>
          </p:cNvSpPr>
          <p:nvPr/>
        </p:nvSpPr>
        <p:spPr>
          <a:xfrm>
            <a:off x="6172200" y="1825625"/>
            <a:ext cx="5181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00000"/>
              </a:lnSpc>
              <a:buBlip>
                <a:blip r:embed="rId2"/>
              </a:buBlip>
            </a:pPr>
            <a:r>
              <a:rPr lang="en-AU" sz="2000" dirty="0">
                <a:latin typeface="Garamond" panose="02020404030301010803" pitchFamily="18" charset="0"/>
              </a:rPr>
              <a:t>The Pennsylvania District will have 30 Kiwanis Family Events by March 31, 2027. </a:t>
            </a:r>
            <a:br>
              <a:rPr lang="en-AU" sz="2000" dirty="0">
                <a:latin typeface="Garamond" panose="02020404030301010803" pitchFamily="18" charset="0"/>
              </a:rPr>
            </a:br>
            <a:r>
              <a:rPr lang="en-AU" sz="2000" b="1" dirty="0">
                <a:solidFill>
                  <a:srgbClr val="FF7E79"/>
                </a:solidFill>
                <a:latin typeface="Garamond" panose="02020404030301010803" pitchFamily="18" charset="0"/>
              </a:rPr>
              <a:t>As of 08/06/2026, we have reported 6 events. That is 20.00% of our goal.</a:t>
            </a:r>
            <a:endParaRPr lang="en-AU" sz="2000" dirty="0">
              <a:solidFill>
                <a:srgbClr val="FF7E79"/>
              </a:solidFill>
              <a:latin typeface="Garamond" panose="02020404030301010803" pitchFamily="18" charset="0"/>
            </a:endParaRPr>
          </a:p>
          <a:p>
            <a:pPr marL="358775" indent="-358775">
              <a:lnSpc>
                <a:spcPct val="100000"/>
              </a:lnSpc>
              <a:buBlip>
                <a:blip r:embed="rId2"/>
              </a:buBlip>
            </a:pPr>
            <a:r>
              <a:rPr lang="en-AU" sz="2000" dirty="0">
                <a:latin typeface="Garamond" panose="02020404030301010803" pitchFamily="18" charset="0"/>
              </a:rPr>
              <a:t>The Pennsylvania District will train 75% of all club officers. </a:t>
            </a:r>
            <a:br>
              <a:rPr lang="en-AU" sz="2000" dirty="0">
                <a:latin typeface="Garamond" panose="02020404030301010803" pitchFamily="18" charset="0"/>
              </a:rPr>
            </a:br>
            <a:r>
              <a:rPr lang="en-AU" sz="2000" b="1" dirty="0">
                <a:solidFill>
                  <a:srgbClr val="FF7E79"/>
                </a:solidFill>
                <a:latin typeface="Garamond" panose="02020404030301010803" pitchFamily="18" charset="0"/>
              </a:rPr>
              <a:t>As of 08/06/2026, there are 51 officers with contact information and 22 have been trained. That is 43.14% of our goal</a:t>
            </a:r>
            <a:endParaRPr lang="en-AU" sz="2000" dirty="0">
              <a:solidFill>
                <a:srgbClr val="FF7E79"/>
              </a:solidFill>
              <a:latin typeface="Garamond" panose="02020404030301010803" pitchFamily="18" charset="0"/>
            </a:endParaRPr>
          </a:p>
          <a:p>
            <a:pPr marL="0" indent="0">
              <a:lnSpc>
                <a:spcPct val="100000"/>
              </a:lnSpc>
              <a:buNone/>
            </a:pPr>
            <a:endParaRPr lang="en-AU" sz="2000" b="1" dirty="0">
              <a:solidFill>
                <a:srgbClr val="FF7E79"/>
              </a:solidFill>
              <a:latin typeface="Garamond" panose="02020404030301010803" pitchFamily="18" charset="0"/>
            </a:endParaRPr>
          </a:p>
        </p:txBody>
      </p:sp>
      <p:grpSp>
        <p:nvGrpSpPr>
          <p:cNvPr id="18" name="Group 17">
            <a:extLst>
              <a:ext uri="{FF2B5EF4-FFF2-40B4-BE49-F238E27FC236}">
                <a16:creationId xmlns:a16="http://schemas.microsoft.com/office/drawing/2014/main" id="{131E444C-3299-3940-A531-9309760DC789}"/>
              </a:ext>
            </a:extLst>
          </p:cNvPr>
          <p:cNvGrpSpPr/>
          <p:nvPr/>
        </p:nvGrpSpPr>
        <p:grpSpPr>
          <a:xfrm>
            <a:off x="841798" y="233674"/>
            <a:ext cx="1485900" cy="1026161"/>
            <a:chOff x="0" y="0"/>
            <a:chExt cx="4895097" cy="3383280"/>
          </a:xfrm>
        </p:grpSpPr>
        <p:sp>
          <p:nvSpPr>
            <p:cNvPr id="19" name="Freeform: Shape 3">
              <a:extLst>
                <a:ext uri="{FF2B5EF4-FFF2-40B4-BE49-F238E27FC236}">
                  <a16:creationId xmlns:a16="http://schemas.microsoft.com/office/drawing/2014/main" id="{2909C30D-C39C-D141-B451-0FA05199296C}"/>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20" name="Oval 19">
              <a:extLst>
                <a:ext uri="{FF2B5EF4-FFF2-40B4-BE49-F238E27FC236}">
                  <a16:creationId xmlns:a16="http://schemas.microsoft.com/office/drawing/2014/main" id="{CEBFD093-8534-7E41-BE07-B0525E06A194}"/>
                </a:ext>
              </a:extLst>
            </p:cNvPr>
            <p:cNvSpPr/>
            <p:nvPr/>
          </p:nvSpPr>
          <p:spPr>
            <a:xfrm>
              <a:off x="755908" y="0"/>
              <a:ext cx="3383280" cy="3383280"/>
            </a:xfrm>
            <a:prstGeom prst="ellipse">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21" name="Picture 20" descr="A white circle with a letter k in it&#10;&#10;Description automatically generated">
              <a:extLst>
                <a:ext uri="{FF2B5EF4-FFF2-40B4-BE49-F238E27FC236}">
                  <a16:creationId xmlns:a16="http://schemas.microsoft.com/office/drawing/2014/main" id="{68FA6EA5-A21D-FC43-AD63-9DAA015EA712}"/>
                </a:ext>
              </a:extLst>
            </p:cNvPr>
            <p:cNvPicPr>
              <a:picLocks noChangeAspect="1"/>
            </p:cNvPicPr>
            <p:nvPr/>
          </p:nvPicPr>
          <p:blipFill>
            <a:blip r:embed="rId3"/>
            <a:stretch>
              <a:fillRect/>
            </a:stretch>
          </p:blipFill>
          <p:spPr>
            <a:xfrm>
              <a:off x="744484" y="0"/>
              <a:ext cx="3406331" cy="3383277"/>
            </a:xfrm>
            <a:prstGeom prst="rect">
              <a:avLst/>
            </a:prstGeom>
          </p:spPr>
        </p:pic>
      </p:grpSp>
    </p:spTree>
    <p:extLst>
      <p:ext uri="{BB962C8B-B14F-4D97-AF65-F5344CB8AC3E}">
        <p14:creationId xmlns:p14="http://schemas.microsoft.com/office/powerpoint/2010/main" val="365253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548D315-F3B1-7D41-894E-210927F8578A}"/>
              </a:ext>
            </a:extLst>
          </p:cNvPr>
          <p:cNvSpPr/>
          <p:nvPr/>
        </p:nvSpPr>
        <p:spPr>
          <a:xfrm>
            <a:off x="0" y="152395"/>
            <a:ext cx="12192000" cy="1188720"/>
          </a:xfrm>
          <a:prstGeom prst="rect">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Goals Updates</a:t>
            </a:r>
          </a:p>
        </p:txBody>
      </p:sp>
      <p:sp>
        <p:nvSpPr>
          <p:cNvPr id="13" name="Content Placeholder 2">
            <a:extLst>
              <a:ext uri="{FF2B5EF4-FFF2-40B4-BE49-F238E27FC236}">
                <a16:creationId xmlns:a16="http://schemas.microsoft.com/office/drawing/2014/main" id="{E8B8C9BF-220E-F348-AA3C-EDB8C585E24F}"/>
              </a:ext>
            </a:extLst>
          </p:cNvPr>
          <p:cNvSpPr txBox="1">
            <a:spLocks/>
          </p:cNvSpPr>
          <p:nvPr/>
        </p:nvSpPr>
        <p:spPr>
          <a:xfrm>
            <a:off x="841798" y="1825625"/>
            <a:ext cx="5181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00000"/>
              </a:lnSpc>
              <a:buBlip>
                <a:blip r:embed="rId2"/>
              </a:buBlip>
            </a:pPr>
            <a:r>
              <a:rPr lang="en-AU" sz="2000" dirty="0">
                <a:latin typeface="Garamond" panose="02020404030301010803" pitchFamily="18" charset="0"/>
              </a:rPr>
              <a:t>The Pennsylvania District will have 4 members at International Convention in Dallas, Texas.</a:t>
            </a:r>
            <a:br>
              <a:rPr lang="en-AU" sz="2000" dirty="0">
                <a:latin typeface="Garamond" panose="02020404030301010803" pitchFamily="18" charset="0"/>
              </a:rPr>
            </a:br>
            <a:r>
              <a:rPr lang="en-AU" sz="2000" b="1" dirty="0">
                <a:solidFill>
                  <a:srgbClr val="FF7E79"/>
                </a:solidFill>
                <a:latin typeface="Garamond" panose="02020404030301010803" pitchFamily="18" charset="0"/>
              </a:rPr>
              <a:t>The Pennsylvania District sent 5 members to ICON. That is 125% of our goal.</a:t>
            </a:r>
          </a:p>
          <a:p>
            <a:pPr marL="358775" indent="-358775">
              <a:lnSpc>
                <a:spcPct val="100000"/>
              </a:lnSpc>
              <a:buBlip>
                <a:blip r:embed="rId2"/>
              </a:buBlip>
            </a:pPr>
            <a:r>
              <a:rPr lang="en-AU" sz="2000" dirty="0">
                <a:latin typeface="Garamond" panose="02020404030301010803" pitchFamily="18" charset="0"/>
              </a:rPr>
              <a:t>The Pennsylvania District will have 25 members at our fall conference, InterPACK.</a:t>
            </a:r>
            <a:br>
              <a:rPr lang="en-AU" sz="2000" dirty="0">
                <a:latin typeface="Garamond" panose="02020404030301010803" pitchFamily="18" charset="0"/>
              </a:rPr>
            </a:br>
            <a:r>
              <a:rPr lang="en-AU" sz="2000" b="1" dirty="0">
                <a:solidFill>
                  <a:srgbClr val="FF7E79"/>
                </a:solidFill>
                <a:latin typeface="Garamond" panose="02020404030301010803" pitchFamily="18" charset="0"/>
              </a:rPr>
              <a:t>This goal will be measured after InterPACK has concluded.</a:t>
            </a:r>
          </a:p>
          <a:p>
            <a:pPr marL="358775" indent="-358775">
              <a:lnSpc>
                <a:spcPct val="100000"/>
              </a:lnSpc>
              <a:buBlip>
                <a:blip r:embed="rId2"/>
              </a:buBlip>
            </a:pPr>
            <a:r>
              <a:rPr lang="en-AU" sz="2000" dirty="0">
                <a:latin typeface="Garamond" panose="02020404030301010803" pitchFamily="18" charset="0"/>
              </a:rPr>
              <a:t>The Pennsylvania District will have 35 members at District Convention. </a:t>
            </a:r>
            <a:br>
              <a:rPr lang="en-AU" sz="2000" dirty="0">
                <a:latin typeface="Garamond" panose="02020404030301010803" pitchFamily="18" charset="0"/>
              </a:rPr>
            </a:br>
            <a:r>
              <a:rPr lang="en-AU" sz="2000" b="1" dirty="0">
                <a:solidFill>
                  <a:srgbClr val="FF7E79"/>
                </a:solidFill>
                <a:latin typeface="Garamond" panose="02020404030301010803" pitchFamily="18" charset="0"/>
              </a:rPr>
              <a:t>This goal will be measured after District Convention has concluded.</a:t>
            </a:r>
          </a:p>
          <a:p>
            <a:pPr marL="0" indent="0">
              <a:lnSpc>
                <a:spcPct val="100000"/>
              </a:lnSpc>
              <a:buNone/>
            </a:pPr>
            <a:endParaRPr lang="en-AU" sz="2000" dirty="0">
              <a:solidFill>
                <a:srgbClr val="FF7E79"/>
              </a:solidFill>
              <a:latin typeface="Garamond" panose="02020404030301010803" pitchFamily="18" charset="0"/>
            </a:endParaRPr>
          </a:p>
        </p:txBody>
      </p:sp>
      <p:sp>
        <p:nvSpPr>
          <p:cNvPr id="15" name="Content Placeholder 2">
            <a:extLst>
              <a:ext uri="{FF2B5EF4-FFF2-40B4-BE49-F238E27FC236}">
                <a16:creationId xmlns:a16="http://schemas.microsoft.com/office/drawing/2014/main" id="{417DEE18-C796-5A46-A1C0-299B8DDF6207}"/>
              </a:ext>
            </a:extLst>
          </p:cNvPr>
          <p:cNvSpPr txBox="1">
            <a:spLocks/>
          </p:cNvSpPr>
          <p:nvPr/>
        </p:nvSpPr>
        <p:spPr>
          <a:xfrm>
            <a:off x="6172200" y="1825625"/>
            <a:ext cx="5181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20000"/>
              </a:lnSpc>
              <a:buBlip>
                <a:blip r:embed="rId2"/>
              </a:buBlip>
            </a:pPr>
            <a:endParaRPr lang="en-AU" sz="2000" dirty="0">
              <a:latin typeface="Garamond" panose="02020404030301010803" pitchFamily="18" charset="0"/>
            </a:endParaRPr>
          </a:p>
        </p:txBody>
      </p:sp>
      <p:grpSp>
        <p:nvGrpSpPr>
          <p:cNvPr id="16" name="Group 15">
            <a:extLst>
              <a:ext uri="{FF2B5EF4-FFF2-40B4-BE49-F238E27FC236}">
                <a16:creationId xmlns:a16="http://schemas.microsoft.com/office/drawing/2014/main" id="{3BF00BED-FCDC-F045-9963-AB85D7357E22}"/>
              </a:ext>
            </a:extLst>
          </p:cNvPr>
          <p:cNvGrpSpPr/>
          <p:nvPr/>
        </p:nvGrpSpPr>
        <p:grpSpPr>
          <a:xfrm>
            <a:off x="841798" y="233674"/>
            <a:ext cx="1485900" cy="1026161"/>
            <a:chOff x="0" y="0"/>
            <a:chExt cx="4895097" cy="3383280"/>
          </a:xfrm>
        </p:grpSpPr>
        <p:sp>
          <p:nvSpPr>
            <p:cNvPr id="17" name="Freeform: Shape 3">
              <a:extLst>
                <a:ext uri="{FF2B5EF4-FFF2-40B4-BE49-F238E27FC236}">
                  <a16:creationId xmlns:a16="http://schemas.microsoft.com/office/drawing/2014/main" id="{CFABA94B-F316-E844-86CF-430057A76805}"/>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8" name="Oval 17">
              <a:extLst>
                <a:ext uri="{FF2B5EF4-FFF2-40B4-BE49-F238E27FC236}">
                  <a16:creationId xmlns:a16="http://schemas.microsoft.com/office/drawing/2014/main" id="{CDDA4923-900F-114D-82E8-1C3EE5A3F578}"/>
                </a:ext>
              </a:extLst>
            </p:cNvPr>
            <p:cNvSpPr/>
            <p:nvPr/>
          </p:nvSpPr>
          <p:spPr>
            <a:xfrm>
              <a:off x="755908" y="0"/>
              <a:ext cx="3383280" cy="3383280"/>
            </a:xfrm>
            <a:prstGeom prst="ellipse">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9" name="Picture 18" descr="A white circle with a letter k in it&#10;&#10;Description automatically generated">
              <a:extLst>
                <a:ext uri="{FF2B5EF4-FFF2-40B4-BE49-F238E27FC236}">
                  <a16:creationId xmlns:a16="http://schemas.microsoft.com/office/drawing/2014/main" id="{D67E7D61-D8E1-E544-B644-3C503AD6FA40}"/>
                </a:ext>
              </a:extLst>
            </p:cNvPr>
            <p:cNvPicPr>
              <a:picLocks noChangeAspect="1"/>
            </p:cNvPicPr>
            <p:nvPr/>
          </p:nvPicPr>
          <p:blipFill>
            <a:blip r:embed="rId3"/>
            <a:stretch>
              <a:fillRect/>
            </a:stretch>
          </p:blipFill>
          <p:spPr>
            <a:xfrm>
              <a:off x="744484" y="0"/>
              <a:ext cx="3406331" cy="3383277"/>
            </a:xfrm>
            <a:prstGeom prst="rect">
              <a:avLst/>
            </a:prstGeom>
          </p:spPr>
        </p:pic>
      </p:grpSp>
    </p:spTree>
    <p:extLst>
      <p:ext uri="{BB962C8B-B14F-4D97-AF65-F5344CB8AC3E}">
        <p14:creationId xmlns:p14="http://schemas.microsoft.com/office/powerpoint/2010/main" val="2883369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7D9811-3A89-284C-BADB-CE3257EB8A66}"/>
              </a:ext>
            </a:extLst>
          </p:cNvPr>
          <p:cNvSpPr/>
          <p:nvPr/>
        </p:nvSpPr>
        <p:spPr>
          <a:xfrm>
            <a:off x="0" y="152400"/>
            <a:ext cx="12192000" cy="1188720"/>
          </a:xfrm>
          <a:prstGeom prst="rect">
            <a:avLst/>
          </a:prstGeom>
          <a:solidFill>
            <a:srgbClr val="9EA37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itle 1">
            <a:extLst>
              <a:ext uri="{FF2B5EF4-FFF2-40B4-BE49-F238E27FC236}">
                <a16:creationId xmlns:a16="http://schemas.microsoft.com/office/drawing/2014/main" id="{EFCEF0D4-7BA6-7243-B300-25646705110E}"/>
              </a:ext>
            </a:extLst>
          </p:cNvPr>
          <p:cNvSpPr txBox="1">
            <a:spLocks/>
          </p:cNvSpPr>
          <p:nvPr/>
        </p:nvSpPr>
        <p:spPr>
          <a:xfrm>
            <a:off x="4987636" y="466206"/>
            <a:ext cx="6367752"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Club Updates</a:t>
            </a:r>
          </a:p>
        </p:txBody>
      </p:sp>
      <p:grpSp>
        <p:nvGrpSpPr>
          <p:cNvPr id="11" name="Group 10">
            <a:extLst>
              <a:ext uri="{FF2B5EF4-FFF2-40B4-BE49-F238E27FC236}">
                <a16:creationId xmlns:a16="http://schemas.microsoft.com/office/drawing/2014/main" id="{DD40EA48-CE68-7846-A33D-866C8215A02C}"/>
              </a:ext>
            </a:extLst>
          </p:cNvPr>
          <p:cNvGrpSpPr/>
          <p:nvPr/>
        </p:nvGrpSpPr>
        <p:grpSpPr>
          <a:xfrm>
            <a:off x="836469" y="232406"/>
            <a:ext cx="1485265" cy="1028700"/>
            <a:chOff x="0" y="0"/>
            <a:chExt cx="4895097" cy="3390032"/>
          </a:xfrm>
        </p:grpSpPr>
        <p:sp>
          <p:nvSpPr>
            <p:cNvPr id="12" name="Freeform: Shape 23">
              <a:extLst>
                <a:ext uri="{FF2B5EF4-FFF2-40B4-BE49-F238E27FC236}">
                  <a16:creationId xmlns:a16="http://schemas.microsoft.com/office/drawing/2014/main" id="{7326DF55-21B1-FF4E-8B46-96BAE93F6EB1}"/>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3" name="Oval 12">
              <a:extLst>
                <a:ext uri="{FF2B5EF4-FFF2-40B4-BE49-F238E27FC236}">
                  <a16:creationId xmlns:a16="http://schemas.microsoft.com/office/drawing/2014/main" id="{844C99F5-8F38-6F4D-8517-2CDE236597A1}"/>
                </a:ext>
              </a:extLst>
            </p:cNvPr>
            <p:cNvSpPr/>
            <p:nvPr/>
          </p:nvSpPr>
          <p:spPr>
            <a:xfrm>
              <a:off x="755908" y="0"/>
              <a:ext cx="3383280" cy="3383280"/>
            </a:xfrm>
            <a:prstGeom prst="ellipse">
              <a:avLst/>
            </a:prstGeom>
            <a:solidFill>
              <a:srgbClr val="9EA3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4" name="Picture 13" descr="A white circle with a letter k in it&#10;&#10;Description automatically generated">
              <a:extLst>
                <a:ext uri="{FF2B5EF4-FFF2-40B4-BE49-F238E27FC236}">
                  <a16:creationId xmlns:a16="http://schemas.microsoft.com/office/drawing/2014/main" id="{69ECEC27-2CC3-5F4D-AA9C-79ACB8F36456}"/>
                </a:ext>
              </a:extLst>
            </p:cNvPr>
            <p:cNvPicPr>
              <a:picLocks noChangeAspect="1"/>
            </p:cNvPicPr>
            <p:nvPr/>
          </p:nvPicPr>
          <p:blipFill>
            <a:blip r:embed="rId2"/>
            <a:stretch>
              <a:fillRect/>
            </a:stretch>
          </p:blipFill>
          <p:spPr>
            <a:xfrm>
              <a:off x="735899" y="6756"/>
              <a:ext cx="3406332" cy="3383276"/>
            </a:xfrm>
            <a:prstGeom prst="rect">
              <a:avLst/>
            </a:prstGeom>
          </p:spPr>
        </p:pic>
      </p:grpSp>
      <p:sp>
        <p:nvSpPr>
          <p:cNvPr id="15" name="Content Placeholder 2">
            <a:extLst>
              <a:ext uri="{FF2B5EF4-FFF2-40B4-BE49-F238E27FC236}">
                <a16:creationId xmlns:a16="http://schemas.microsoft.com/office/drawing/2014/main" id="{7645D289-9496-974A-9E7E-57788451155D}"/>
              </a:ext>
            </a:extLst>
          </p:cNvPr>
          <p:cNvSpPr txBox="1">
            <a:spLocks/>
          </p:cNvSpPr>
          <p:nvPr/>
        </p:nvSpPr>
        <p:spPr>
          <a:xfrm>
            <a:off x="838200" y="18348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Question of the month </a:t>
            </a:r>
          </a:p>
          <a:p>
            <a:pPr marL="815975" lvl="1" indent="-358775">
              <a:lnSpc>
                <a:spcPct val="100000"/>
              </a:lnSpc>
              <a:buBlip>
                <a:blip r:embed="rId3"/>
              </a:buBlip>
            </a:pPr>
            <a:r>
              <a:rPr lang="en-US" sz="2000" dirty="0">
                <a:latin typeface="Garamond" panose="02020404030301010803" pitchFamily="18" charset="0"/>
              </a:rPr>
              <a:t>What are your plans for membership recruitment and retention this fall? Are you trying anything new?</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Accomplishments, challenges, etc.</a:t>
            </a:r>
          </a:p>
          <a:p>
            <a:pPr marL="0" indent="0">
              <a:lnSpc>
                <a:spcPct val="100000"/>
              </a:lnSpc>
              <a:buNone/>
            </a:pPr>
            <a:endParaRPr lang="en-US" sz="2400" dirty="0">
              <a:latin typeface="Garamond" panose="02020404030301010803" pitchFamily="18" charset="0"/>
            </a:endParaRPr>
          </a:p>
          <a:p>
            <a:pPr>
              <a:lnSpc>
                <a:spcPct val="100000"/>
              </a:lnSpc>
            </a:pPr>
            <a:endParaRPr lang="en-US" dirty="0"/>
          </a:p>
        </p:txBody>
      </p:sp>
    </p:spTree>
    <p:extLst>
      <p:ext uri="{BB962C8B-B14F-4D97-AF65-F5344CB8AC3E}">
        <p14:creationId xmlns:p14="http://schemas.microsoft.com/office/powerpoint/2010/main" val="1274098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0E4D2645-7F18-3A42-9584-8BF1CE63D832}"/>
              </a:ext>
            </a:extLst>
          </p:cNvPr>
          <p:cNvSpPr/>
          <p:nvPr/>
        </p:nvSpPr>
        <p:spPr>
          <a:xfrm>
            <a:off x="0" y="152400"/>
            <a:ext cx="12192000" cy="1188720"/>
          </a:xfrm>
          <a:prstGeom prst="rect">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Title 1">
            <a:extLst>
              <a:ext uri="{FF2B5EF4-FFF2-40B4-BE49-F238E27FC236}">
                <a16:creationId xmlns:a16="http://schemas.microsoft.com/office/drawing/2014/main" id="{BC66A28E-3D08-4C4E-8FB6-516272A4AF47}"/>
              </a:ext>
            </a:extLst>
          </p:cNvPr>
          <p:cNvSpPr txBox="1">
            <a:spLocks/>
          </p:cNvSpPr>
          <p:nvPr/>
        </p:nvSpPr>
        <p:spPr>
          <a:xfrm>
            <a:off x="6423640" y="466206"/>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Official Business</a:t>
            </a:r>
          </a:p>
        </p:txBody>
      </p:sp>
      <p:sp>
        <p:nvSpPr>
          <p:cNvPr id="9" name="Content Placeholder 8">
            <a:extLst>
              <a:ext uri="{FF2B5EF4-FFF2-40B4-BE49-F238E27FC236}">
                <a16:creationId xmlns:a16="http://schemas.microsoft.com/office/drawing/2014/main" id="{302B85EF-0098-B64F-9BA6-23D1C087A3F5}"/>
              </a:ext>
            </a:extLst>
          </p:cNvPr>
          <p:cNvSpPr>
            <a:spLocks noGrp="1"/>
          </p:cNvSpPr>
          <p:nvPr>
            <p:ph idx="1"/>
          </p:nvPr>
        </p:nvSpPr>
        <p:spPr/>
        <p:txBody>
          <a:bodyPr>
            <a:normAutofit lnSpcReduction="10000"/>
          </a:bodyPr>
          <a:lstStyle/>
          <a:p>
            <a:pPr marL="358775" indent="-358775">
              <a:lnSpc>
                <a:spcPct val="100000"/>
              </a:lnSpc>
              <a:buBlip>
                <a:blip r:embed="rId2"/>
              </a:buBlip>
            </a:pPr>
            <a:r>
              <a:rPr lang="en-US" sz="2400" dirty="0">
                <a:latin typeface="Garamond" panose="02020404030301010803" pitchFamily="18" charset="0"/>
              </a:rPr>
              <a:t>Appointment of Marisa Gray, </a:t>
            </a:r>
            <a:r>
              <a:rPr lang="en-US" sz="2400" dirty="0" err="1">
                <a:latin typeface="Garamond" panose="02020404030301010803" pitchFamily="18" charset="0"/>
              </a:rPr>
              <a:t>PennWest</a:t>
            </a:r>
            <a:r>
              <a:rPr lang="en-US" sz="2400" dirty="0">
                <a:latin typeface="Garamond" panose="02020404030301010803" pitchFamily="18" charset="0"/>
              </a:rPr>
              <a:t> University – Edinboro, as District Editor</a:t>
            </a:r>
          </a:p>
          <a:p>
            <a:pPr marL="358775" indent="-358775">
              <a:lnSpc>
                <a:spcPct val="100000"/>
              </a:lnSpc>
              <a:buBlip>
                <a:blip r:embed="rId2"/>
              </a:buBlip>
            </a:pPr>
            <a:r>
              <a:rPr lang="en-US" sz="2400" dirty="0">
                <a:latin typeface="Garamond" panose="02020404030301010803" pitchFamily="18" charset="0"/>
              </a:rPr>
              <a:t>Appointment of Paul Horne, Duquesne University, as District Governor</a:t>
            </a:r>
          </a:p>
          <a:p>
            <a:pPr marL="358775" indent="-358775">
              <a:lnSpc>
                <a:spcPct val="100000"/>
              </a:lnSpc>
              <a:buBlip>
                <a:blip r:embed="rId2"/>
              </a:buBlip>
            </a:pPr>
            <a:r>
              <a:rPr lang="en-US" sz="2400" dirty="0">
                <a:latin typeface="Garamond" panose="02020404030301010803" pitchFamily="18" charset="0"/>
              </a:rPr>
              <a:t>Budget Approval</a:t>
            </a:r>
          </a:p>
          <a:p>
            <a:pPr marL="358775" indent="-358775">
              <a:lnSpc>
                <a:spcPct val="100000"/>
              </a:lnSpc>
              <a:buBlip>
                <a:blip r:embed="rId2"/>
              </a:buBlip>
            </a:pPr>
            <a:r>
              <a:rPr lang="en-US" sz="2400" dirty="0">
                <a:latin typeface="Garamond" panose="02020404030301010803" pitchFamily="18" charset="0"/>
              </a:rPr>
              <a:t>DCON 2027 Location Approval</a:t>
            </a:r>
          </a:p>
          <a:p>
            <a:pPr marL="815975" lvl="1" indent="-358775">
              <a:lnSpc>
                <a:spcPct val="100000"/>
              </a:lnSpc>
              <a:buBlip>
                <a:blip r:embed="rId2"/>
              </a:buBlip>
            </a:pPr>
            <a:r>
              <a:rPr lang="en-US" sz="2000" dirty="0">
                <a:latin typeface="Garamond" panose="02020404030301010803" pitchFamily="18" charset="0"/>
              </a:rPr>
              <a:t>Greensburg – Hampton Inn – $116/night + taxes and fees</a:t>
            </a:r>
          </a:p>
          <a:p>
            <a:pPr marL="815975" lvl="1" indent="-358775">
              <a:lnSpc>
                <a:spcPct val="100000"/>
              </a:lnSpc>
              <a:buBlip>
                <a:blip r:embed="rId2"/>
              </a:buBlip>
            </a:pPr>
            <a:r>
              <a:rPr lang="en-US" sz="2000" dirty="0">
                <a:latin typeface="Garamond" panose="02020404030301010803" pitchFamily="18" charset="0"/>
              </a:rPr>
              <a:t>State College – Ramada – $149/night + taxes and fees</a:t>
            </a:r>
          </a:p>
          <a:p>
            <a:pPr marL="358775" indent="-358775">
              <a:lnSpc>
                <a:spcPct val="100000"/>
              </a:lnSpc>
              <a:buBlip>
                <a:blip r:embed="rId2"/>
              </a:buBlip>
            </a:pPr>
            <a:r>
              <a:rPr lang="en-US" sz="2400" dirty="0">
                <a:latin typeface="Garamond" panose="02020404030301010803" pitchFamily="18" charset="0"/>
              </a:rPr>
              <a:t>Fall Meeting Schedule</a:t>
            </a:r>
          </a:p>
          <a:p>
            <a:pPr marL="815975" lvl="1" indent="-358775">
              <a:lnSpc>
                <a:spcPct val="100000"/>
              </a:lnSpc>
              <a:buBlip>
                <a:blip r:embed="rId2"/>
              </a:buBlip>
            </a:pPr>
            <a:r>
              <a:rPr lang="en-US" sz="2000" dirty="0">
                <a:latin typeface="Garamond" panose="02020404030301010803" pitchFamily="18" charset="0"/>
              </a:rPr>
              <a:t>Availability survey or fixed day</a:t>
            </a:r>
          </a:p>
          <a:p>
            <a:pPr marL="815975" lvl="1" indent="-358775">
              <a:lnSpc>
                <a:spcPct val="100000"/>
              </a:lnSpc>
              <a:buBlip>
                <a:blip r:embed="rId2"/>
              </a:buBlip>
            </a:pPr>
            <a:r>
              <a:rPr lang="en-US" sz="2000" dirty="0">
                <a:latin typeface="Garamond" panose="02020404030301010803" pitchFamily="18" charset="0"/>
              </a:rPr>
              <a:t>Other input</a:t>
            </a:r>
          </a:p>
          <a:p>
            <a:pPr marL="358775" indent="-358775">
              <a:lnSpc>
                <a:spcPct val="100000"/>
              </a:lnSpc>
              <a:buBlip>
                <a:blip r:embed="rId2"/>
              </a:buBlip>
            </a:pPr>
            <a:r>
              <a:rPr lang="en-US" sz="2400" dirty="0">
                <a:latin typeface="Garamond" panose="02020404030301010803" pitchFamily="18" charset="0"/>
              </a:rPr>
              <a:t>The Jared Box Project</a:t>
            </a:r>
          </a:p>
        </p:txBody>
      </p:sp>
      <p:grpSp>
        <p:nvGrpSpPr>
          <p:cNvPr id="34" name="Group 33">
            <a:extLst>
              <a:ext uri="{FF2B5EF4-FFF2-40B4-BE49-F238E27FC236}">
                <a16:creationId xmlns:a16="http://schemas.microsoft.com/office/drawing/2014/main" id="{9C649D64-45B7-8C4B-A4F3-988133B05EAE}"/>
              </a:ext>
            </a:extLst>
          </p:cNvPr>
          <p:cNvGrpSpPr/>
          <p:nvPr/>
        </p:nvGrpSpPr>
        <p:grpSpPr>
          <a:xfrm>
            <a:off x="838200" y="233675"/>
            <a:ext cx="1485900" cy="1026161"/>
            <a:chOff x="0" y="0"/>
            <a:chExt cx="4895097" cy="3383280"/>
          </a:xfrm>
        </p:grpSpPr>
        <p:sp>
          <p:nvSpPr>
            <p:cNvPr id="35" name="Freeform: Shape 3">
              <a:extLst>
                <a:ext uri="{FF2B5EF4-FFF2-40B4-BE49-F238E27FC236}">
                  <a16:creationId xmlns:a16="http://schemas.microsoft.com/office/drawing/2014/main" id="{34B2CE32-B293-4543-B0E6-3F183FBAE85F}"/>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36" name="Oval 35">
              <a:extLst>
                <a:ext uri="{FF2B5EF4-FFF2-40B4-BE49-F238E27FC236}">
                  <a16:creationId xmlns:a16="http://schemas.microsoft.com/office/drawing/2014/main" id="{328999C2-CA48-D84C-AD74-3B17C0747570}"/>
                </a:ext>
              </a:extLst>
            </p:cNvPr>
            <p:cNvSpPr/>
            <p:nvPr/>
          </p:nvSpPr>
          <p:spPr>
            <a:xfrm>
              <a:off x="755908" y="0"/>
              <a:ext cx="3383280" cy="3383280"/>
            </a:xfrm>
            <a:prstGeom prst="ellipse">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37" name="Picture 36" descr="A white circle with a letter k in it&#10;&#10;Description automatically generated">
              <a:extLst>
                <a:ext uri="{FF2B5EF4-FFF2-40B4-BE49-F238E27FC236}">
                  <a16:creationId xmlns:a16="http://schemas.microsoft.com/office/drawing/2014/main" id="{4B8942B4-B80F-F345-B116-AE78B2CE6152}"/>
                </a:ext>
              </a:extLst>
            </p:cNvPr>
            <p:cNvPicPr>
              <a:picLocks noChangeAspect="1"/>
            </p:cNvPicPr>
            <p:nvPr/>
          </p:nvPicPr>
          <p:blipFill>
            <a:blip r:embed="rId3"/>
            <a:stretch>
              <a:fillRect/>
            </a:stretch>
          </p:blipFill>
          <p:spPr>
            <a:xfrm>
              <a:off x="744484" y="0"/>
              <a:ext cx="3406331" cy="3383277"/>
            </a:xfrm>
            <a:prstGeom prst="rect">
              <a:avLst/>
            </a:prstGeom>
          </p:spPr>
        </p:pic>
      </p:grpSp>
    </p:spTree>
    <p:extLst>
      <p:ext uri="{BB962C8B-B14F-4D97-AF65-F5344CB8AC3E}">
        <p14:creationId xmlns:p14="http://schemas.microsoft.com/office/powerpoint/2010/main" val="419083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0E4D2645-7F18-3A42-9584-8BF1CE63D832}"/>
              </a:ext>
            </a:extLst>
          </p:cNvPr>
          <p:cNvSpPr/>
          <p:nvPr/>
        </p:nvSpPr>
        <p:spPr>
          <a:xfrm>
            <a:off x="0" y="152400"/>
            <a:ext cx="12192000" cy="1188720"/>
          </a:xfrm>
          <a:prstGeom prst="rect">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Title 1">
            <a:extLst>
              <a:ext uri="{FF2B5EF4-FFF2-40B4-BE49-F238E27FC236}">
                <a16:creationId xmlns:a16="http://schemas.microsoft.com/office/drawing/2014/main" id="{BC66A28E-3D08-4C4E-8FB6-516272A4AF47}"/>
              </a:ext>
            </a:extLst>
          </p:cNvPr>
          <p:cNvSpPr txBox="1">
            <a:spLocks/>
          </p:cNvSpPr>
          <p:nvPr/>
        </p:nvSpPr>
        <p:spPr>
          <a:xfrm>
            <a:off x="6423640" y="466206"/>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Official Business</a:t>
            </a:r>
          </a:p>
        </p:txBody>
      </p:sp>
      <p:sp>
        <p:nvSpPr>
          <p:cNvPr id="9" name="Content Placeholder 8">
            <a:extLst>
              <a:ext uri="{FF2B5EF4-FFF2-40B4-BE49-F238E27FC236}">
                <a16:creationId xmlns:a16="http://schemas.microsoft.com/office/drawing/2014/main" id="{302B85EF-0098-B64F-9BA6-23D1C087A3F5}"/>
              </a:ext>
            </a:extLst>
          </p:cNvPr>
          <p:cNvSpPr>
            <a:spLocks noGrp="1"/>
          </p:cNvSpPr>
          <p:nvPr>
            <p:ph idx="1"/>
          </p:nvPr>
        </p:nvSpPr>
        <p:spPr>
          <a:xfrm>
            <a:off x="201881" y="1573641"/>
            <a:ext cx="11839698" cy="4945912"/>
          </a:xfrm>
        </p:spPr>
        <p:txBody>
          <a:bodyPr>
            <a:noAutofit/>
          </a:bodyPr>
          <a:lstStyle/>
          <a:p>
            <a:pPr marL="0" indent="0">
              <a:lnSpc>
                <a:spcPct val="120000"/>
              </a:lnSpc>
              <a:buNone/>
            </a:pPr>
            <a:r>
              <a:rPr lang="en-AU" sz="1300" b="1" dirty="0">
                <a:latin typeface="Garamond" panose="02020404030301010803" pitchFamily="18" charset="0"/>
              </a:rPr>
              <a:t>Infant (0 to 12 months)</a:t>
            </a:r>
            <a:br>
              <a:rPr lang="en-AU" sz="1300" b="1" dirty="0">
                <a:latin typeface="Garamond" panose="02020404030301010803" pitchFamily="18" charset="0"/>
              </a:rPr>
            </a:br>
            <a:r>
              <a:rPr lang="en-AU" sz="1300" dirty="0">
                <a:latin typeface="Garamond" panose="02020404030301010803" pitchFamily="18" charset="0"/>
              </a:rPr>
              <a:t>Softcover books, cardboard books, rattles, bibs, stacking blocks, farm animal sets, small toys that clip on strollers or cribs, crib mirrors, bath toys, stuffed animals, balls, busy boxes, light-up toys, musical toys, </a:t>
            </a:r>
            <a:r>
              <a:rPr lang="en-AU" sz="1300" dirty="0" err="1">
                <a:latin typeface="Garamond" panose="02020404030301010803" pitchFamily="18" charset="0"/>
              </a:rPr>
              <a:t>Oball</a:t>
            </a:r>
            <a:r>
              <a:rPr lang="en-AU" sz="1300" dirty="0">
                <a:latin typeface="Garamond" panose="02020404030301010803" pitchFamily="18" charset="0"/>
              </a:rPr>
              <a:t> toys. Lamaze©, Bright Starts©, and Sassy© brand toys are great. Other toys that are </a:t>
            </a:r>
            <a:r>
              <a:rPr lang="en-AU" sz="1300" dirty="0" err="1">
                <a:latin typeface="Garamond" panose="02020404030301010803" pitchFamily="18" charset="0"/>
              </a:rPr>
              <a:t>labeled</a:t>
            </a:r>
            <a:r>
              <a:rPr lang="en-AU" sz="1300" dirty="0">
                <a:latin typeface="Garamond" panose="02020404030301010803" pitchFamily="18" charset="0"/>
              </a:rPr>
              <a:t> as suggested for infants. </a:t>
            </a:r>
            <a:r>
              <a:rPr lang="en-AU" sz="1300" i="1" dirty="0">
                <a:latin typeface="Garamond" panose="02020404030301010803" pitchFamily="18" charset="0"/>
              </a:rPr>
              <a:t>Be aware of choking hazards.</a:t>
            </a:r>
            <a:endParaRPr lang="en-AU" sz="1300" dirty="0">
              <a:latin typeface="Garamond" panose="02020404030301010803" pitchFamily="18" charset="0"/>
            </a:endParaRPr>
          </a:p>
          <a:p>
            <a:pPr marL="0" indent="0">
              <a:lnSpc>
                <a:spcPct val="120000"/>
              </a:lnSpc>
              <a:buNone/>
            </a:pPr>
            <a:r>
              <a:rPr lang="en-AU" sz="1300" b="1" dirty="0">
                <a:latin typeface="Garamond" panose="02020404030301010803" pitchFamily="18" charset="0"/>
              </a:rPr>
              <a:t>Toddler (1 to 3)</a:t>
            </a:r>
            <a:br>
              <a:rPr lang="en-AU" sz="1300" b="1" dirty="0">
                <a:latin typeface="Garamond" panose="02020404030301010803" pitchFamily="18" charset="0"/>
              </a:rPr>
            </a:br>
            <a:r>
              <a:rPr lang="en-AU" sz="1300" dirty="0">
                <a:latin typeface="Garamond" panose="02020404030301010803" pitchFamily="18" charset="0"/>
              </a:rPr>
              <a:t>Softcover books, cardboard books, stacking blocks, farm animal sets, small toys that clip on strollers or cribs, bath toys, stuffed animals, balls, busy boxes, musical toys, </a:t>
            </a:r>
            <a:r>
              <a:rPr lang="en-AU" sz="1300" dirty="0" err="1">
                <a:latin typeface="Garamond" panose="02020404030301010803" pitchFamily="18" charset="0"/>
              </a:rPr>
              <a:t>colorful</a:t>
            </a:r>
            <a:r>
              <a:rPr lang="en-AU" sz="1300" dirty="0">
                <a:latin typeface="Garamond" panose="02020404030301010803" pitchFamily="18" charset="0"/>
              </a:rPr>
              <a:t> pillowcases, fun socks, chunky crayons, </a:t>
            </a:r>
            <a:r>
              <a:rPr lang="en-AU" sz="1300" dirty="0" err="1">
                <a:latin typeface="Garamond" panose="02020404030301010803" pitchFamily="18" charset="0"/>
              </a:rPr>
              <a:t>coloring</a:t>
            </a:r>
            <a:r>
              <a:rPr lang="en-AU" sz="1300" dirty="0">
                <a:latin typeface="Garamond" panose="02020404030301010803" pitchFamily="18" charset="0"/>
              </a:rPr>
              <a:t> books, picture flashcards, plastic cars and trucks, puppets, soft dolls. Other toys that are </a:t>
            </a:r>
            <a:r>
              <a:rPr lang="en-AU" sz="1300" dirty="0" err="1">
                <a:latin typeface="Garamond" panose="02020404030301010803" pitchFamily="18" charset="0"/>
              </a:rPr>
              <a:t>labeled</a:t>
            </a:r>
            <a:r>
              <a:rPr lang="en-AU" sz="1300" dirty="0">
                <a:latin typeface="Garamond" panose="02020404030301010803" pitchFamily="18" charset="0"/>
              </a:rPr>
              <a:t> as suggested for children under 3. </a:t>
            </a:r>
            <a:r>
              <a:rPr lang="en-AU" sz="1300" i="1" dirty="0">
                <a:latin typeface="Garamond" panose="02020404030301010803" pitchFamily="18" charset="0"/>
              </a:rPr>
              <a:t>Be aware of choking hazards.</a:t>
            </a:r>
            <a:endParaRPr lang="en-AU" sz="1300" dirty="0">
              <a:latin typeface="Garamond" panose="02020404030301010803" pitchFamily="18" charset="0"/>
            </a:endParaRPr>
          </a:p>
          <a:p>
            <a:pPr marL="0" indent="0">
              <a:lnSpc>
                <a:spcPct val="120000"/>
              </a:lnSpc>
              <a:buNone/>
            </a:pPr>
            <a:r>
              <a:rPr lang="en-AU" sz="1300" b="1" dirty="0">
                <a:latin typeface="Garamond" panose="02020404030301010803" pitchFamily="18" charset="0"/>
              </a:rPr>
              <a:t>Preschool (3 to 5)</a:t>
            </a:r>
            <a:br>
              <a:rPr lang="en-AU" sz="1300" b="1" dirty="0">
                <a:latin typeface="Garamond" panose="02020404030301010803" pitchFamily="18" charset="0"/>
              </a:rPr>
            </a:br>
            <a:r>
              <a:rPr lang="en-AU" sz="1300" dirty="0">
                <a:latin typeface="Garamond" panose="02020404030301010803" pitchFamily="18" charset="0"/>
              </a:rPr>
              <a:t>Crayons, </a:t>
            </a:r>
            <a:r>
              <a:rPr lang="en-AU" sz="1300" dirty="0" err="1">
                <a:latin typeface="Garamond" panose="02020404030301010803" pitchFamily="18" charset="0"/>
              </a:rPr>
              <a:t>coloring</a:t>
            </a:r>
            <a:r>
              <a:rPr lang="en-AU" sz="1300" dirty="0">
                <a:latin typeface="Garamond" panose="02020404030301010803" pitchFamily="18" charset="0"/>
              </a:rPr>
              <a:t> books, grab-n-go activity kits, reading books, stickers, sticker workbooks, activity books, matchbox cars, NERF or rubber balls, stuffed animals, flashcards, fun socks, small action figures, small dolls, travel size games, Silly Putty, simple puzzles, card games (Go Fish, Old Maid, Memory), </a:t>
            </a:r>
            <a:r>
              <a:rPr lang="en-AU" sz="1300" dirty="0" err="1">
                <a:latin typeface="Garamond" panose="02020404030301010803" pitchFamily="18" charset="0"/>
              </a:rPr>
              <a:t>colorful</a:t>
            </a:r>
            <a:r>
              <a:rPr lang="en-AU" sz="1300" dirty="0">
                <a:latin typeface="Garamond" panose="02020404030301010803" pitchFamily="18" charset="0"/>
              </a:rPr>
              <a:t> pillowcases, princess crowns, dress up items, farm animal sets, dinosaurs. Other toys that are </a:t>
            </a:r>
            <a:r>
              <a:rPr lang="en-AU" sz="1300" dirty="0" err="1">
                <a:latin typeface="Garamond" panose="02020404030301010803" pitchFamily="18" charset="0"/>
              </a:rPr>
              <a:t>labeled</a:t>
            </a:r>
            <a:r>
              <a:rPr lang="en-AU" sz="1300" dirty="0">
                <a:latin typeface="Garamond" panose="02020404030301010803" pitchFamily="18" charset="0"/>
              </a:rPr>
              <a:t> as suggested for </a:t>
            </a:r>
            <a:r>
              <a:rPr lang="en-AU" sz="1300" dirty="0" err="1">
                <a:latin typeface="Garamond" panose="02020404030301010803" pitchFamily="18" charset="0"/>
              </a:rPr>
              <a:t>Preschoolers</a:t>
            </a:r>
            <a:r>
              <a:rPr lang="en-AU" sz="1300" dirty="0">
                <a:latin typeface="Garamond" panose="02020404030301010803" pitchFamily="18" charset="0"/>
              </a:rPr>
              <a:t>.</a:t>
            </a:r>
          </a:p>
          <a:p>
            <a:pPr marL="0" indent="0">
              <a:lnSpc>
                <a:spcPct val="120000"/>
              </a:lnSpc>
              <a:buNone/>
            </a:pPr>
            <a:r>
              <a:rPr lang="en-AU" sz="1300" b="1" dirty="0">
                <a:latin typeface="Garamond" panose="02020404030301010803" pitchFamily="18" charset="0"/>
              </a:rPr>
              <a:t>Elementary (5 to 8)</a:t>
            </a:r>
            <a:br>
              <a:rPr lang="en-AU" sz="1300" b="1" dirty="0">
                <a:latin typeface="Garamond" panose="02020404030301010803" pitchFamily="18" charset="0"/>
              </a:rPr>
            </a:br>
            <a:r>
              <a:rPr lang="en-AU" sz="1300" dirty="0">
                <a:latin typeface="Garamond" panose="02020404030301010803" pitchFamily="18" charset="0"/>
              </a:rPr>
              <a:t>Crayons, markers, </a:t>
            </a:r>
            <a:r>
              <a:rPr lang="en-AU" sz="1300" dirty="0" err="1">
                <a:latin typeface="Garamond" panose="02020404030301010803" pitchFamily="18" charset="0"/>
              </a:rPr>
              <a:t>colored</a:t>
            </a:r>
            <a:r>
              <a:rPr lang="en-AU" sz="1300" dirty="0">
                <a:latin typeface="Garamond" panose="02020404030301010803" pitchFamily="18" charset="0"/>
              </a:rPr>
              <a:t> pencils, pens, </a:t>
            </a:r>
            <a:r>
              <a:rPr lang="en-AU" sz="1300" dirty="0" err="1">
                <a:latin typeface="Garamond" panose="02020404030301010803" pitchFamily="18" charset="0"/>
              </a:rPr>
              <a:t>coloring</a:t>
            </a:r>
            <a:r>
              <a:rPr lang="en-AU" sz="1300" dirty="0">
                <a:latin typeface="Garamond" panose="02020404030301010803" pitchFamily="18" charset="0"/>
              </a:rPr>
              <a:t> books, word searches, activity books, reading books, joke books, matchbox cars, NERF balls, stuffed animals, stickers, Silly Putty, LEGO kits, craft kits, Slinky, travel games (Sorry, Connect 4), hand lotion, </a:t>
            </a:r>
            <a:r>
              <a:rPr lang="en-AU" sz="1300" dirty="0" err="1">
                <a:latin typeface="Garamond" panose="02020404030301010803" pitchFamily="18" charset="0"/>
              </a:rPr>
              <a:t>colorful</a:t>
            </a:r>
            <a:r>
              <a:rPr lang="en-AU" sz="1300" dirty="0">
                <a:latin typeface="Garamond" panose="02020404030301010803" pitchFamily="18" charset="0"/>
              </a:rPr>
              <a:t> pillowcases, reusable water bottle, fun socks, action figures, puzzles, deck of cards, UNO card game. Other toys that are </a:t>
            </a:r>
            <a:r>
              <a:rPr lang="en-AU" sz="1300" dirty="0" err="1">
                <a:latin typeface="Garamond" panose="02020404030301010803" pitchFamily="18" charset="0"/>
              </a:rPr>
              <a:t>labeled</a:t>
            </a:r>
            <a:r>
              <a:rPr lang="en-AU" sz="1300" dirty="0">
                <a:latin typeface="Garamond" panose="02020404030301010803" pitchFamily="18" charset="0"/>
              </a:rPr>
              <a:t> as suggested for school-aged children.</a:t>
            </a:r>
          </a:p>
          <a:p>
            <a:pPr marL="0" indent="0">
              <a:lnSpc>
                <a:spcPct val="120000"/>
              </a:lnSpc>
              <a:buNone/>
            </a:pPr>
            <a:r>
              <a:rPr lang="en-AU" sz="1300" b="1" dirty="0">
                <a:latin typeface="Garamond" panose="02020404030301010803" pitchFamily="18" charset="0"/>
              </a:rPr>
              <a:t>Tweens &amp; Teens (8 and up)</a:t>
            </a:r>
            <a:br>
              <a:rPr lang="en-AU" sz="1300" b="1" dirty="0">
                <a:latin typeface="Garamond" panose="02020404030301010803" pitchFamily="18" charset="0"/>
              </a:rPr>
            </a:br>
            <a:r>
              <a:rPr lang="en-AU" sz="1300" dirty="0">
                <a:latin typeface="Garamond" panose="02020404030301010803" pitchFamily="18" charset="0"/>
              </a:rPr>
              <a:t>Crayons, markers, </a:t>
            </a:r>
            <a:r>
              <a:rPr lang="en-AU" sz="1300" dirty="0" err="1">
                <a:latin typeface="Garamond" panose="02020404030301010803" pitchFamily="18" charset="0"/>
              </a:rPr>
              <a:t>colored</a:t>
            </a:r>
            <a:r>
              <a:rPr lang="en-AU" sz="1300" dirty="0">
                <a:latin typeface="Garamond" panose="02020404030301010803" pitchFamily="18" charset="0"/>
              </a:rPr>
              <a:t> pencils, pens, </a:t>
            </a:r>
            <a:r>
              <a:rPr lang="en-AU" sz="1300" dirty="0" err="1">
                <a:latin typeface="Garamond" panose="02020404030301010803" pitchFamily="18" charset="0"/>
              </a:rPr>
              <a:t>coloring</a:t>
            </a:r>
            <a:r>
              <a:rPr lang="en-AU" sz="1300" dirty="0">
                <a:latin typeface="Garamond" panose="02020404030301010803" pitchFamily="18" charset="0"/>
              </a:rPr>
              <a:t> books, word searches, doodle pads, writing journals, Silly Putty, stuffed animals, card games, LEGO kits, puzzles, brain games, books, magazines, Chapstick©, hand lotion, fun socks, </a:t>
            </a:r>
            <a:r>
              <a:rPr lang="en-AU" sz="1300" dirty="0" err="1">
                <a:latin typeface="Garamond" panose="02020404030301010803" pitchFamily="18" charset="0"/>
              </a:rPr>
              <a:t>colorful</a:t>
            </a:r>
            <a:r>
              <a:rPr lang="en-AU" sz="1300" dirty="0">
                <a:latin typeface="Garamond" panose="02020404030301010803" pitchFamily="18" charset="0"/>
              </a:rPr>
              <a:t> pillowcases, </a:t>
            </a:r>
            <a:r>
              <a:rPr lang="en-AU" sz="1300" dirty="0" err="1">
                <a:latin typeface="Garamond" panose="02020404030301010803" pitchFamily="18" charset="0"/>
              </a:rPr>
              <a:t>jewelry</a:t>
            </a:r>
            <a:r>
              <a:rPr lang="en-AU" sz="1300" dirty="0">
                <a:latin typeface="Garamond" panose="02020404030301010803" pitchFamily="18" charset="0"/>
              </a:rPr>
              <a:t> making kits, craft kits, paint sets, reusable water bottle. Other items that are </a:t>
            </a:r>
            <a:r>
              <a:rPr lang="en-AU" sz="1300" dirty="0" err="1">
                <a:latin typeface="Garamond" panose="02020404030301010803" pitchFamily="18" charset="0"/>
              </a:rPr>
              <a:t>labeled</a:t>
            </a:r>
            <a:r>
              <a:rPr lang="en-AU" sz="1300" dirty="0">
                <a:latin typeface="Garamond" panose="02020404030301010803" pitchFamily="18" charset="0"/>
              </a:rPr>
              <a:t> as suggested for teens.</a:t>
            </a:r>
          </a:p>
        </p:txBody>
      </p:sp>
      <p:grpSp>
        <p:nvGrpSpPr>
          <p:cNvPr id="34" name="Group 33">
            <a:extLst>
              <a:ext uri="{FF2B5EF4-FFF2-40B4-BE49-F238E27FC236}">
                <a16:creationId xmlns:a16="http://schemas.microsoft.com/office/drawing/2014/main" id="{9C649D64-45B7-8C4B-A4F3-988133B05EAE}"/>
              </a:ext>
            </a:extLst>
          </p:cNvPr>
          <p:cNvGrpSpPr/>
          <p:nvPr/>
        </p:nvGrpSpPr>
        <p:grpSpPr>
          <a:xfrm>
            <a:off x="838200" y="233675"/>
            <a:ext cx="1485900" cy="1026161"/>
            <a:chOff x="0" y="0"/>
            <a:chExt cx="4895097" cy="3383280"/>
          </a:xfrm>
        </p:grpSpPr>
        <p:sp>
          <p:nvSpPr>
            <p:cNvPr id="35" name="Freeform: Shape 3">
              <a:extLst>
                <a:ext uri="{FF2B5EF4-FFF2-40B4-BE49-F238E27FC236}">
                  <a16:creationId xmlns:a16="http://schemas.microsoft.com/office/drawing/2014/main" id="{34B2CE32-B293-4543-B0E6-3F183FBAE85F}"/>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36" name="Oval 35">
              <a:extLst>
                <a:ext uri="{FF2B5EF4-FFF2-40B4-BE49-F238E27FC236}">
                  <a16:creationId xmlns:a16="http://schemas.microsoft.com/office/drawing/2014/main" id="{328999C2-CA48-D84C-AD74-3B17C0747570}"/>
                </a:ext>
              </a:extLst>
            </p:cNvPr>
            <p:cNvSpPr/>
            <p:nvPr/>
          </p:nvSpPr>
          <p:spPr>
            <a:xfrm>
              <a:off x="755908" y="0"/>
              <a:ext cx="3383280" cy="3383280"/>
            </a:xfrm>
            <a:prstGeom prst="ellipse">
              <a:avLst/>
            </a:prstGeom>
            <a:solidFill>
              <a:srgbClr val="8200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37" name="Picture 36" descr="A white circle with a letter k in it&#10;&#10;Description automatically generated">
              <a:extLst>
                <a:ext uri="{FF2B5EF4-FFF2-40B4-BE49-F238E27FC236}">
                  <a16:creationId xmlns:a16="http://schemas.microsoft.com/office/drawing/2014/main" id="{4B8942B4-B80F-F345-B116-AE78B2CE6152}"/>
                </a:ext>
              </a:extLst>
            </p:cNvPr>
            <p:cNvPicPr>
              <a:picLocks noChangeAspect="1"/>
            </p:cNvPicPr>
            <p:nvPr/>
          </p:nvPicPr>
          <p:blipFill>
            <a:blip r:embed="rId2"/>
            <a:stretch>
              <a:fillRect/>
            </a:stretch>
          </p:blipFill>
          <p:spPr>
            <a:xfrm>
              <a:off x="744484" y="0"/>
              <a:ext cx="3406331" cy="3383277"/>
            </a:xfrm>
            <a:prstGeom prst="rect">
              <a:avLst/>
            </a:prstGeom>
          </p:spPr>
        </p:pic>
      </p:grpSp>
    </p:spTree>
    <p:extLst>
      <p:ext uri="{BB962C8B-B14F-4D97-AF65-F5344CB8AC3E}">
        <p14:creationId xmlns:p14="http://schemas.microsoft.com/office/powerpoint/2010/main" val="1981095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83274-D42D-7543-99E0-408A59147152}"/>
              </a:ext>
            </a:extLst>
          </p:cNvPr>
          <p:cNvSpPr/>
          <p:nvPr/>
        </p:nvSpPr>
        <p:spPr>
          <a:xfrm>
            <a:off x="0" y="156094"/>
            <a:ext cx="12192000" cy="1188720"/>
          </a:xfrm>
          <a:prstGeom prst="rect">
            <a:avLst/>
          </a:prstGeom>
          <a:solidFill>
            <a:srgbClr val="003D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5" name="Group 4">
            <a:extLst>
              <a:ext uri="{FF2B5EF4-FFF2-40B4-BE49-F238E27FC236}">
                <a16:creationId xmlns:a16="http://schemas.microsoft.com/office/drawing/2014/main" id="{B0709F54-F4ED-5D46-B956-DCEDB9927765}"/>
              </a:ext>
            </a:extLst>
          </p:cNvPr>
          <p:cNvGrpSpPr/>
          <p:nvPr/>
        </p:nvGrpSpPr>
        <p:grpSpPr>
          <a:xfrm>
            <a:off x="838200" y="237373"/>
            <a:ext cx="1485900" cy="1026161"/>
            <a:chOff x="0" y="0"/>
            <a:chExt cx="4895097" cy="3383280"/>
          </a:xfrm>
        </p:grpSpPr>
        <p:sp>
          <p:nvSpPr>
            <p:cNvPr id="6" name="Freeform: Shape 38">
              <a:extLst>
                <a:ext uri="{FF2B5EF4-FFF2-40B4-BE49-F238E27FC236}">
                  <a16:creationId xmlns:a16="http://schemas.microsoft.com/office/drawing/2014/main" id="{CF0BFC77-273D-9944-85C7-2D96114F2C80}"/>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7" name="Oval 6">
              <a:extLst>
                <a:ext uri="{FF2B5EF4-FFF2-40B4-BE49-F238E27FC236}">
                  <a16:creationId xmlns:a16="http://schemas.microsoft.com/office/drawing/2014/main" id="{E91FB7AC-AD9E-4B47-9345-731DB33796BB}"/>
                </a:ext>
              </a:extLst>
            </p:cNvPr>
            <p:cNvSpPr/>
            <p:nvPr/>
          </p:nvSpPr>
          <p:spPr>
            <a:xfrm>
              <a:off x="755908" y="0"/>
              <a:ext cx="3383280" cy="3383280"/>
            </a:xfrm>
            <a:prstGeom prst="ellipse">
              <a:avLst/>
            </a:prstGeom>
            <a:solidFill>
              <a:srgbClr val="003D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8" name="Picture 7" descr="A white circle with a letter k in it&#10;&#10;Description automatically generated">
              <a:extLst>
                <a:ext uri="{FF2B5EF4-FFF2-40B4-BE49-F238E27FC236}">
                  <a16:creationId xmlns:a16="http://schemas.microsoft.com/office/drawing/2014/main" id="{B1D76B19-7ECA-BF4B-B654-6CE27203878C}"/>
                </a:ext>
              </a:extLst>
            </p:cNvPr>
            <p:cNvPicPr>
              <a:picLocks noChangeAspect="1"/>
            </p:cNvPicPr>
            <p:nvPr/>
          </p:nvPicPr>
          <p:blipFill>
            <a:blip r:embed="rId2"/>
            <a:stretch>
              <a:fillRect/>
            </a:stretch>
          </p:blipFill>
          <p:spPr>
            <a:xfrm>
              <a:off x="753092" y="0"/>
              <a:ext cx="3406331" cy="3383277"/>
            </a:xfrm>
            <a:prstGeom prst="rect">
              <a:avLst/>
            </a:prstGeom>
          </p:spPr>
        </p:pic>
      </p:grpSp>
      <p:sp>
        <p:nvSpPr>
          <p:cNvPr id="12" name="Title 1">
            <a:extLst>
              <a:ext uri="{FF2B5EF4-FFF2-40B4-BE49-F238E27FC236}">
                <a16:creationId xmlns:a16="http://schemas.microsoft.com/office/drawing/2014/main" id="{1CBEF9CF-1CA2-B644-BA6C-3F12165239DB}"/>
              </a:ext>
            </a:extLst>
          </p:cNvPr>
          <p:cNvSpPr txBox="1">
            <a:spLocks/>
          </p:cNvSpPr>
          <p:nvPr/>
        </p:nvSpPr>
        <p:spPr>
          <a:xfrm>
            <a:off x="4562764" y="469900"/>
            <a:ext cx="6791036"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Trivia</a:t>
            </a:r>
          </a:p>
        </p:txBody>
      </p:sp>
      <p:sp>
        <p:nvSpPr>
          <p:cNvPr id="9" name="Content Placeholder 3">
            <a:extLst>
              <a:ext uri="{FF2B5EF4-FFF2-40B4-BE49-F238E27FC236}">
                <a16:creationId xmlns:a16="http://schemas.microsoft.com/office/drawing/2014/main" id="{A4513C7F-8232-474E-A4FB-7391E4A9DD24}"/>
              </a:ext>
            </a:extLst>
          </p:cNvPr>
          <p:cNvSpPr>
            <a:spLocks noGrp="1"/>
          </p:cNvSpPr>
          <p:nvPr>
            <p:ph sz="half" idx="1"/>
          </p:nvPr>
        </p:nvSpPr>
        <p:spPr>
          <a:xfrm>
            <a:off x="3836505" y="3223661"/>
            <a:ext cx="4518991" cy="410679"/>
          </a:xfrm>
        </p:spPr>
        <p:txBody>
          <a:bodyPr>
            <a:normAutofit/>
          </a:bodyPr>
          <a:lstStyle/>
          <a:p>
            <a:pPr marL="0" lvl="0" indent="0" algn="ctr">
              <a:buNone/>
            </a:pPr>
            <a:r>
              <a:rPr lang="en-US" sz="2000" dirty="0">
                <a:latin typeface="Garamond" panose="02020404030301010803" pitchFamily="18" charset="0"/>
              </a:rPr>
              <a:t>What is the CKI motto?</a:t>
            </a:r>
            <a:endParaRPr lang="en-AU" sz="2000" dirty="0">
              <a:latin typeface="Garamond" panose="02020404030301010803" pitchFamily="18" charset="0"/>
            </a:endParaRPr>
          </a:p>
        </p:txBody>
      </p:sp>
    </p:spTree>
    <p:extLst>
      <p:ext uri="{BB962C8B-B14F-4D97-AF65-F5344CB8AC3E}">
        <p14:creationId xmlns:p14="http://schemas.microsoft.com/office/powerpoint/2010/main" val="3133555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83274-D42D-7543-99E0-408A59147152}"/>
              </a:ext>
            </a:extLst>
          </p:cNvPr>
          <p:cNvSpPr/>
          <p:nvPr/>
        </p:nvSpPr>
        <p:spPr>
          <a:xfrm>
            <a:off x="0" y="156094"/>
            <a:ext cx="12192000" cy="1188720"/>
          </a:xfrm>
          <a:prstGeom prst="rect">
            <a:avLst/>
          </a:prstGeom>
          <a:solidFill>
            <a:srgbClr val="003D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5" name="Group 4">
            <a:extLst>
              <a:ext uri="{FF2B5EF4-FFF2-40B4-BE49-F238E27FC236}">
                <a16:creationId xmlns:a16="http://schemas.microsoft.com/office/drawing/2014/main" id="{B0709F54-F4ED-5D46-B956-DCEDB9927765}"/>
              </a:ext>
            </a:extLst>
          </p:cNvPr>
          <p:cNvGrpSpPr/>
          <p:nvPr/>
        </p:nvGrpSpPr>
        <p:grpSpPr>
          <a:xfrm>
            <a:off x="838200" y="237373"/>
            <a:ext cx="1485900" cy="1026161"/>
            <a:chOff x="0" y="0"/>
            <a:chExt cx="4895097" cy="3383280"/>
          </a:xfrm>
        </p:grpSpPr>
        <p:sp>
          <p:nvSpPr>
            <p:cNvPr id="6" name="Freeform: Shape 38">
              <a:extLst>
                <a:ext uri="{FF2B5EF4-FFF2-40B4-BE49-F238E27FC236}">
                  <a16:creationId xmlns:a16="http://schemas.microsoft.com/office/drawing/2014/main" id="{CF0BFC77-273D-9944-85C7-2D96114F2C80}"/>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7" name="Oval 6">
              <a:extLst>
                <a:ext uri="{FF2B5EF4-FFF2-40B4-BE49-F238E27FC236}">
                  <a16:creationId xmlns:a16="http://schemas.microsoft.com/office/drawing/2014/main" id="{E91FB7AC-AD9E-4B47-9345-731DB33796BB}"/>
                </a:ext>
              </a:extLst>
            </p:cNvPr>
            <p:cNvSpPr/>
            <p:nvPr/>
          </p:nvSpPr>
          <p:spPr>
            <a:xfrm>
              <a:off x="755908" y="0"/>
              <a:ext cx="3383280" cy="3383280"/>
            </a:xfrm>
            <a:prstGeom prst="ellipse">
              <a:avLst/>
            </a:prstGeom>
            <a:solidFill>
              <a:srgbClr val="003D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8" name="Picture 7" descr="A white circle with a letter k in it&#10;&#10;Description automatically generated">
              <a:extLst>
                <a:ext uri="{FF2B5EF4-FFF2-40B4-BE49-F238E27FC236}">
                  <a16:creationId xmlns:a16="http://schemas.microsoft.com/office/drawing/2014/main" id="{B1D76B19-7ECA-BF4B-B654-6CE27203878C}"/>
                </a:ext>
              </a:extLst>
            </p:cNvPr>
            <p:cNvPicPr>
              <a:picLocks noChangeAspect="1"/>
            </p:cNvPicPr>
            <p:nvPr/>
          </p:nvPicPr>
          <p:blipFill>
            <a:blip r:embed="rId2"/>
            <a:stretch>
              <a:fillRect/>
            </a:stretch>
          </p:blipFill>
          <p:spPr>
            <a:xfrm>
              <a:off x="753092" y="0"/>
              <a:ext cx="3406331" cy="3383277"/>
            </a:xfrm>
            <a:prstGeom prst="rect">
              <a:avLst/>
            </a:prstGeom>
          </p:spPr>
        </p:pic>
      </p:grpSp>
      <p:sp>
        <p:nvSpPr>
          <p:cNvPr id="12" name="Title 1">
            <a:extLst>
              <a:ext uri="{FF2B5EF4-FFF2-40B4-BE49-F238E27FC236}">
                <a16:creationId xmlns:a16="http://schemas.microsoft.com/office/drawing/2014/main" id="{1CBEF9CF-1CA2-B644-BA6C-3F12165239DB}"/>
              </a:ext>
            </a:extLst>
          </p:cNvPr>
          <p:cNvSpPr txBox="1">
            <a:spLocks/>
          </p:cNvSpPr>
          <p:nvPr/>
        </p:nvSpPr>
        <p:spPr>
          <a:xfrm>
            <a:off x="4562764" y="469900"/>
            <a:ext cx="6791036"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Trivia</a:t>
            </a:r>
          </a:p>
        </p:txBody>
      </p:sp>
      <p:sp>
        <p:nvSpPr>
          <p:cNvPr id="9" name="Content Placeholder 3">
            <a:extLst>
              <a:ext uri="{FF2B5EF4-FFF2-40B4-BE49-F238E27FC236}">
                <a16:creationId xmlns:a16="http://schemas.microsoft.com/office/drawing/2014/main" id="{A9EC01CB-EABB-A54C-8A58-A9B42A271EB6}"/>
              </a:ext>
            </a:extLst>
          </p:cNvPr>
          <p:cNvSpPr>
            <a:spLocks noGrp="1"/>
          </p:cNvSpPr>
          <p:nvPr>
            <p:ph sz="half" idx="1"/>
          </p:nvPr>
        </p:nvSpPr>
        <p:spPr>
          <a:xfrm>
            <a:off x="3836505" y="3223661"/>
            <a:ext cx="4518991" cy="410679"/>
          </a:xfrm>
        </p:spPr>
        <p:txBody>
          <a:bodyPr>
            <a:normAutofit/>
          </a:bodyPr>
          <a:lstStyle/>
          <a:p>
            <a:pPr marL="0" lvl="0" indent="0" algn="ctr">
              <a:buNone/>
            </a:pPr>
            <a:r>
              <a:rPr lang="en-US" sz="2000" dirty="0">
                <a:latin typeface="Garamond" panose="02020404030301010803" pitchFamily="18" charset="0"/>
              </a:rPr>
              <a:t>Live to Serve, Love to Serve</a:t>
            </a:r>
            <a:endParaRPr lang="en-AU" sz="2000" dirty="0">
              <a:latin typeface="Garamond" panose="02020404030301010803" pitchFamily="18" charset="0"/>
            </a:endParaRPr>
          </a:p>
        </p:txBody>
      </p:sp>
    </p:spTree>
    <p:extLst>
      <p:ext uri="{BB962C8B-B14F-4D97-AF65-F5344CB8AC3E}">
        <p14:creationId xmlns:p14="http://schemas.microsoft.com/office/powerpoint/2010/main" val="1965828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C175E95-18FE-2742-A24D-F5F196DBB29A}"/>
              </a:ext>
            </a:extLst>
          </p:cNvPr>
          <p:cNvSpPr/>
          <p:nvPr/>
        </p:nvSpPr>
        <p:spPr>
          <a:xfrm>
            <a:off x="0" y="152400"/>
            <a:ext cx="12192000" cy="1188720"/>
          </a:xfrm>
          <a:prstGeom prst="rect">
            <a:avLst/>
          </a:prstGeom>
          <a:solidFill>
            <a:srgbClr val="F58025"/>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Content Placeholder 3">
            <a:extLst>
              <a:ext uri="{FF2B5EF4-FFF2-40B4-BE49-F238E27FC236}">
                <a16:creationId xmlns:a16="http://schemas.microsoft.com/office/drawing/2014/main" id="{CAD6B630-772C-8D42-B5BA-C4DBA876D689}"/>
              </a:ext>
            </a:extLst>
          </p:cNvPr>
          <p:cNvSpPr>
            <a:spLocks noGrp="1"/>
          </p:cNvSpPr>
          <p:nvPr>
            <p:ph sz="half" idx="1"/>
          </p:nvPr>
        </p:nvSpPr>
        <p:spPr>
          <a:xfrm>
            <a:off x="3836505" y="3223661"/>
            <a:ext cx="4518991" cy="410679"/>
          </a:xfrm>
        </p:spPr>
        <p:txBody>
          <a:bodyPr>
            <a:normAutofit/>
          </a:bodyPr>
          <a:lstStyle/>
          <a:p>
            <a:pPr marL="0" lvl="0" indent="0" algn="ctr">
              <a:buNone/>
            </a:pPr>
            <a:r>
              <a:rPr lang="en-US" sz="2000" dirty="0">
                <a:latin typeface="Garamond" panose="02020404030301010803" pitchFamily="18" charset="0"/>
              </a:rPr>
              <a:t>Questions, concerns, or comments?</a:t>
            </a:r>
            <a:endParaRPr lang="en-AU" sz="2000" dirty="0">
              <a:latin typeface="Garamond" panose="02020404030301010803" pitchFamily="18" charset="0"/>
            </a:endParaRPr>
          </a:p>
        </p:txBody>
      </p:sp>
      <p:sp>
        <p:nvSpPr>
          <p:cNvPr id="11" name="Title 1">
            <a:extLst>
              <a:ext uri="{FF2B5EF4-FFF2-40B4-BE49-F238E27FC236}">
                <a16:creationId xmlns:a16="http://schemas.microsoft.com/office/drawing/2014/main" id="{BC66A28E-3D08-4C4E-8FB6-516272A4AF47}"/>
              </a:ext>
            </a:extLst>
          </p:cNvPr>
          <p:cNvSpPr txBox="1">
            <a:spLocks/>
          </p:cNvSpPr>
          <p:nvPr/>
        </p:nvSpPr>
        <p:spPr>
          <a:xfrm>
            <a:off x="6423640" y="416028"/>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Open Forum</a:t>
            </a:r>
          </a:p>
        </p:txBody>
      </p:sp>
      <p:grpSp>
        <p:nvGrpSpPr>
          <p:cNvPr id="14" name="Group 13">
            <a:extLst>
              <a:ext uri="{FF2B5EF4-FFF2-40B4-BE49-F238E27FC236}">
                <a16:creationId xmlns:a16="http://schemas.microsoft.com/office/drawing/2014/main" id="{EC9E2B1C-B7BE-A340-B4DF-A617E0E7B13D}"/>
              </a:ext>
            </a:extLst>
          </p:cNvPr>
          <p:cNvGrpSpPr/>
          <p:nvPr/>
        </p:nvGrpSpPr>
        <p:grpSpPr>
          <a:xfrm>
            <a:off x="838200" y="233358"/>
            <a:ext cx="1485900" cy="1026796"/>
            <a:chOff x="0" y="0"/>
            <a:chExt cx="4895097" cy="3383753"/>
          </a:xfrm>
        </p:grpSpPr>
        <p:sp>
          <p:nvSpPr>
            <p:cNvPr id="15" name="Freeform: Shape 16">
              <a:extLst>
                <a:ext uri="{FF2B5EF4-FFF2-40B4-BE49-F238E27FC236}">
                  <a16:creationId xmlns:a16="http://schemas.microsoft.com/office/drawing/2014/main" id="{78DC1BA6-2F2D-6445-BB0E-73F2BA62D047}"/>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6" name="Oval 15">
              <a:extLst>
                <a:ext uri="{FF2B5EF4-FFF2-40B4-BE49-F238E27FC236}">
                  <a16:creationId xmlns:a16="http://schemas.microsoft.com/office/drawing/2014/main" id="{DF8BF936-2C94-234D-9DE8-2EF7524B4921}"/>
                </a:ext>
              </a:extLst>
            </p:cNvPr>
            <p:cNvSpPr/>
            <p:nvPr/>
          </p:nvSpPr>
          <p:spPr>
            <a:xfrm>
              <a:off x="755908" y="0"/>
              <a:ext cx="3383280" cy="3383280"/>
            </a:xfrm>
            <a:prstGeom prst="ellipse">
              <a:avLst/>
            </a:prstGeom>
            <a:solidFill>
              <a:srgbClr val="F58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7" name="Picture 16" descr="A white circle with a letter k in it&#10;&#10;Description automatically generated">
              <a:extLst>
                <a:ext uri="{FF2B5EF4-FFF2-40B4-BE49-F238E27FC236}">
                  <a16:creationId xmlns:a16="http://schemas.microsoft.com/office/drawing/2014/main" id="{72AC5C6F-6F85-2448-827B-E339AC117191}"/>
                </a:ext>
              </a:extLst>
            </p:cNvPr>
            <p:cNvPicPr>
              <a:picLocks noChangeAspect="1"/>
            </p:cNvPicPr>
            <p:nvPr/>
          </p:nvPicPr>
          <p:blipFill>
            <a:blip r:embed="rId2"/>
            <a:stretch>
              <a:fillRect/>
            </a:stretch>
          </p:blipFill>
          <p:spPr>
            <a:xfrm>
              <a:off x="745481" y="473"/>
              <a:ext cx="3406331" cy="3383280"/>
            </a:xfrm>
            <a:prstGeom prst="rect">
              <a:avLst/>
            </a:prstGeom>
          </p:spPr>
        </p:pic>
      </p:grpSp>
    </p:spTree>
    <p:extLst>
      <p:ext uri="{BB962C8B-B14F-4D97-AF65-F5344CB8AC3E}">
        <p14:creationId xmlns:p14="http://schemas.microsoft.com/office/powerpoint/2010/main" val="1178185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C175E95-18FE-2742-A24D-F5F196DBB29A}"/>
              </a:ext>
            </a:extLst>
          </p:cNvPr>
          <p:cNvSpPr/>
          <p:nvPr/>
        </p:nvSpPr>
        <p:spPr>
          <a:xfrm>
            <a:off x="0" y="152400"/>
            <a:ext cx="12192000" cy="1188720"/>
          </a:xfrm>
          <a:prstGeom prst="rect">
            <a:avLst/>
          </a:prstGeom>
          <a:solidFill>
            <a:srgbClr val="F58025"/>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Content Placeholder 3">
            <a:extLst>
              <a:ext uri="{FF2B5EF4-FFF2-40B4-BE49-F238E27FC236}">
                <a16:creationId xmlns:a16="http://schemas.microsoft.com/office/drawing/2014/main" id="{CAD6B630-772C-8D42-B5BA-C4DBA876D689}"/>
              </a:ext>
            </a:extLst>
          </p:cNvPr>
          <p:cNvSpPr>
            <a:spLocks noGrp="1"/>
          </p:cNvSpPr>
          <p:nvPr>
            <p:ph sz="half" idx="1"/>
          </p:nvPr>
        </p:nvSpPr>
        <p:spPr/>
        <p:txBody>
          <a:bodyPr>
            <a:normAutofit/>
          </a:bodyPr>
          <a:lstStyle/>
          <a:p>
            <a:pPr marL="358775" lvl="0" indent="-358775">
              <a:lnSpc>
                <a:spcPct val="100000"/>
              </a:lnSpc>
              <a:buBlip>
                <a:blip r:embed="rId2"/>
              </a:buBlip>
            </a:pPr>
            <a:r>
              <a:rPr lang="en-US" sz="2000" dirty="0" err="1">
                <a:latin typeface="Garamond" panose="02020404030301010803" pitchFamily="18" charset="0"/>
              </a:rPr>
              <a:t>Bucknell</a:t>
            </a:r>
            <a:r>
              <a:rPr lang="en-US" sz="2000" dirty="0">
                <a:latin typeface="Garamond" panose="02020404030301010803" pitchFamily="18" charset="0"/>
              </a:rPr>
              <a:t> University</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Carnegie Mellon University </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Drexel University </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Duquesne University </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East Stroudsburg University</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Elizabethtown College </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Lycoming College </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Penn State University – University Park</a:t>
            </a:r>
            <a:endParaRPr lang="en-AU" sz="2000" dirty="0">
              <a:latin typeface="Garamond" panose="02020404030301010803" pitchFamily="18" charset="0"/>
            </a:endParaRPr>
          </a:p>
        </p:txBody>
      </p:sp>
      <p:sp>
        <p:nvSpPr>
          <p:cNvPr id="5" name="Content Placeholder 4">
            <a:extLst>
              <a:ext uri="{FF2B5EF4-FFF2-40B4-BE49-F238E27FC236}">
                <a16:creationId xmlns:a16="http://schemas.microsoft.com/office/drawing/2014/main" id="{B5E24F22-0912-0A45-A94D-E1A2AE61A916}"/>
              </a:ext>
            </a:extLst>
          </p:cNvPr>
          <p:cNvSpPr>
            <a:spLocks noGrp="1"/>
          </p:cNvSpPr>
          <p:nvPr>
            <p:ph sz="half" idx="2"/>
          </p:nvPr>
        </p:nvSpPr>
        <p:spPr/>
        <p:txBody>
          <a:bodyPr>
            <a:normAutofit/>
          </a:bodyPr>
          <a:lstStyle/>
          <a:p>
            <a:pPr marL="358775" lvl="0" indent="-358775">
              <a:lnSpc>
                <a:spcPct val="100000"/>
              </a:lnSpc>
              <a:buBlip>
                <a:blip r:embed="rId2"/>
              </a:buBlip>
            </a:pPr>
            <a:r>
              <a:rPr lang="en-US" sz="2000">
                <a:latin typeface="Garamond" panose="02020404030301010803" pitchFamily="18" charset="0"/>
              </a:rPr>
              <a:t>PennWest</a:t>
            </a:r>
            <a:r>
              <a:rPr lang="en-US" sz="2000" dirty="0">
                <a:latin typeface="Garamond" panose="02020404030301010803" pitchFamily="18" charset="0"/>
              </a:rPr>
              <a:t> University – Edinboro</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Susquehanna University</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University of Pittsburgh – Greensburg </a:t>
            </a:r>
          </a:p>
          <a:p>
            <a:pPr marL="358775" lvl="0" indent="-358775">
              <a:lnSpc>
                <a:spcPct val="100000"/>
              </a:lnSpc>
              <a:buBlip>
                <a:blip r:embed="rId2"/>
              </a:buBlip>
            </a:pPr>
            <a:r>
              <a:rPr lang="en-US" sz="2000" dirty="0">
                <a:latin typeface="Garamond" panose="02020404030301010803" pitchFamily="18" charset="0"/>
              </a:rPr>
              <a:t>University of Pittsburgh – Oakland</a:t>
            </a:r>
            <a:endParaRPr lang="en-AU" sz="2000" dirty="0">
              <a:latin typeface="Garamond" panose="02020404030301010803" pitchFamily="18" charset="0"/>
            </a:endParaRPr>
          </a:p>
          <a:p>
            <a:pPr marL="358775" lvl="0" indent="-358775">
              <a:lnSpc>
                <a:spcPct val="100000"/>
              </a:lnSpc>
              <a:buBlip>
                <a:blip r:embed="rId2"/>
              </a:buBlip>
            </a:pPr>
            <a:r>
              <a:rPr lang="en-US" sz="2000" dirty="0">
                <a:latin typeface="Garamond" panose="02020404030301010803" pitchFamily="18" charset="0"/>
              </a:rPr>
              <a:t>University of Scranton </a:t>
            </a:r>
          </a:p>
          <a:p>
            <a:pPr marL="358775" lvl="0" indent="-358775">
              <a:lnSpc>
                <a:spcPct val="100000"/>
              </a:lnSpc>
              <a:buBlip>
                <a:blip r:embed="rId2"/>
              </a:buBlip>
            </a:pPr>
            <a:r>
              <a:rPr lang="en-US" sz="2000" dirty="0">
                <a:latin typeface="Garamond" panose="02020404030301010803" pitchFamily="18" charset="0"/>
              </a:rPr>
              <a:t>District Secretary-Treasurer</a:t>
            </a:r>
          </a:p>
          <a:p>
            <a:pPr marL="358775" lvl="0" indent="-358775">
              <a:lnSpc>
                <a:spcPct val="100000"/>
              </a:lnSpc>
              <a:buBlip>
                <a:blip r:embed="rId2"/>
              </a:buBlip>
            </a:pPr>
            <a:r>
              <a:rPr lang="en-US" sz="2000" dirty="0">
                <a:latin typeface="Garamond" panose="02020404030301010803" pitchFamily="18" charset="0"/>
              </a:rPr>
              <a:t>District Administrator</a:t>
            </a:r>
            <a:endParaRPr lang="en-AU" sz="2000" dirty="0">
              <a:latin typeface="Garamond" panose="02020404030301010803" pitchFamily="18" charset="0"/>
            </a:endParaRPr>
          </a:p>
        </p:txBody>
      </p:sp>
      <p:sp>
        <p:nvSpPr>
          <p:cNvPr id="11" name="Title 1">
            <a:extLst>
              <a:ext uri="{FF2B5EF4-FFF2-40B4-BE49-F238E27FC236}">
                <a16:creationId xmlns:a16="http://schemas.microsoft.com/office/drawing/2014/main" id="{BC66A28E-3D08-4C4E-8FB6-516272A4AF47}"/>
              </a:ext>
            </a:extLst>
          </p:cNvPr>
          <p:cNvSpPr txBox="1">
            <a:spLocks/>
          </p:cNvSpPr>
          <p:nvPr/>
        </p:nvSpPr>
        <p:spPr>
          <a:xfrm>
            <a:off x="6423640" y="466206"/>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Role Call</a:t>
            </a:r>
          </a:p>
        </p:txBody>
      </p:sp>
      <p:grpSp>
        <p:nvGrpSpPr>
          <p:cNvPr id="14" name="Group 13">
            <a:extLst>
              <a:ext uri="{FF2B5EF4-FFF2-40B4-BE49-F238E27FC236}">
                <a16:creationId xmlns:a16="http://schemas.microsoft.com/office/drawing/2014/main" id="{EC9E2B1C-B7BE-A340-B4DF-A617E0E7B13D}"/>
              </a:ext>
            </a:extLst>
          </p:cNvPr>
          <p:cNvGrpSpPr/>
          <p:nvPr/>
        </p:nvGrpSpPr>
        <p:grpSpPr>
          <a:xfrm>
            <a:off x="838200" y="233358"/>
            <a:ext cx="1485900" cy="1026796"/>
            <a:chOff x="0" y="0"/>
            <a:chExt cx="4895097" cy="3383753"/>
          </a:xfrm>
        </p:grpSpPr>
        <p:sp>
          <p:nvSpPr>
            <p:cNvPr id="15" name="Freeform: Shape 16">
              <a:extLst>
                <a:ext uri="{FF2B5EF4-FFF2-40B4-BE49-F238E27FC236}">
                  <a16:creationId xmlns:a16="http://schemas.microsoft.com/office/drawing/2014/main" id="{78DC1BA6-2F2D-6445-BB0E-73F2BA62D047}"/>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6" name="Oval 15">
              <a:extLst>
                <a:ext uri="{FF2B5EF4-FFF2-40B4-BE49-F238E27FC236}">
                  <a16:creationId xmlns:a16="http://schemas.microsoft.com/office/drawing/2014/main" id="{DF8BF936-2C94-234D-9DE8-2EF7524B4921}"/>
                </a:ext>
              </a:extLst>
            </p:cNvPr>
            <p:cNvSpPr/>
            <p:nvPr/>
          </p:nvSpPr>
          <p:spPr>
            <a:xfrm>
              <a:off x="755908" y="0"/>
              <a:ext cx="3383280" cy="3383280"/>
            </a:xfrm>
            <a:prstGeom prst="ellipse">
              <a:avLst/>
            </a:prstGeom>
            <a:solidFill>
              <a:srgbClr val="F58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7" name="Picture 16" descr="A white circle with a letter k in it&#10;&#10;Description automatically generated">
              <a:extLst>
                <a:ext uri="{FF2B5EF4-FFF2-40B4-BE49-F238E27FC236}">
                  <a16:creationId xmlns:a16="http://schemas.microsoft.com/office/drawing/2014/main" id="{72AC5C6F-6F85-2448-827B-E339AC117191}"/>
                </a:ext>
              </a:extLst>
            </p:cNvPr>
            <p:cNvPicPr>
              <a:picLocks noChangeAspect="1"/>
            </p:cNvPicPr>
            <p:nvPr/>
          </p:nvPicPr>
          <p:blipFill>
            <a:blip r:embed="rId3"/>
            <a:stretch>
              <a:fillRect/>
            </a:stretch>
          </p:blipFill>
          <p:spPr>
            <a:xfrm>
              <a:off x="745481" y="473"/>
              <a:ext cx="3406331" cy="3383280"/>
            </a:xfrm>
            <a:prstGeom prst="rect">
              <a:avLst/>
            </a:prstGeom>
          </p:spPr>
        </p:pic>
      </p:grpSp>
    </p:spTree>
    <p:extLst>
      <p:ext uri="{BB962C8B-B14F-4D97-AF65-F5344CB8AC3E}">
        <p14:creationId xmlns:p14="http://schemas.microsoft.com/office/powerpoint/2010/main" val="2580171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AC335B-E304-F145-A64A-3C7AB283A9C8}"/>
              </a:ext>
            </a:extLst>
          </p:cNvPr>
          <p:cNvSpPr/>
          <p:nvPr/>
        </p:nvSpPr>
        <p:spPr>
          <a:xfrm>
            <a:off x="0" y="156298"/>
            <a:ext cx="12192000" cy="1188720"/>
          </a:xfrm>
          <a:prstGeom prst="rect">
            <a:avLst/>
          </a:prstGeom>
          <a:solidFill>
            <a:srgbClr val="00A5D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5" name="Group 4">
            <a:extLst>
              <a:ext uri="{FF2B5EF4-FFF2-40B4-BE49-F238E27FC236}">
                <a16:creationId xmlns:a16="http://schemas.microsoft.com/office/drawing/2014/main" id="{C85059A1-9C9D-DA46-8302-1E747DA8C26F}"/>
              </a:ext>
            </a:extLst>
          </p:cNvPr>
          <p:cNvGrpSpPr/>
          <p:nvPr/>
        </p:nvGrpSpPr>
        <p:grpSpPr>
          <a:xfrm>
            <a:off x="838200" y="237577"/>
            <a:ext cx="1485265" cy="1026161"/>
            <a:chOff x="0" y="0"/>
            <a:chExt cx="4895097" cy="3383280"/>
          </a:xfrm>
        </p:grpSpPr>
        <p:sp>
          <p:nvSpPr>
            <p:cNvPr id="6" name="Freeform: Shape 33">
              <a:extLst>
                <a:ext uri="{FF2B5EF4-FFF2-40B4-BE49-F238E27FC236}">
                  <a16:creationId xmlns:a16="http://schemas.microsoft.com/office/drawing/2014/main" id="{834EE602-80DF-6545-A42F-738D309CB551}"/>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7" name="Oval 6">
              <a:extLst>
                <a:ext uri="{FF2B5EF4-FFF2-40B4-BE49-F238E27FC236}">
                  <a16:creationId xmlns:a16="http://schemas.microsoft.com/office/drawing/2014/main" id="{BDB9F44D-2348-9A48-A6C9-17ED92D16CAB}"/>
                </a:ext>
              </a:extLst>
            </p:cNvPr>
            <p:cNvSpPr/>
            <p:nvPr/>
          </p:nvSpPr>
          <p:spPr>
            <a:xfrm>
              <a:off x="755908" y="0"/>
              <a:ext cx="3383280" cy="3383280"/>
            </a:xfrm>
            <a:prstGeom prst="ellipse">
              <a:avLst/>
            </a:prstGeom>
            <a:solidFill>
              <a:srgbClr val="00A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8" name="Picture 7" descr="A white circle with a letter k in it&#10;&#10;Description automatically generated">
              <a:extLst>
                <a:ext uri="{FF2B5EF4-FFF2-40B4-BE49-F238E27FC236}">
                  <a16:creationId xmlns:a16="http://schemas.microsoft.com/office/drawing/2014/main" id="{00CD7970-75D6-824D-918A-44C8531ABA2C}"/>
                </a:ext>
              </a:extLst>
            </p:cNvPr>
            <p:cNvPicPr>
              <a:picLocks noChangeAspect="1"/>
            </p:cNvPicPr>
            <p:nvPr/>
          </p:nvPicPr>
          <p:blipFill>
            <a:blip r:embed="rId2"/>
            <a:stretch>
              <a:fillRect/>
            </a:stretch>
          </p:blipFill>
          <p:spPr>
            <a:xfrm>
              <a:off x="737618" y="0"/>
              <a:ext cx="3406332" cy="3383277"/>
            </a:xfrm>
            <a:prstGeom prst="rect">
              <a:avLst/>
            </a:prstGeom>
          </p:spPr>
        </p:pic>
      </p:grpSp>
      <p:sp>
        <p:nvSpPr>
          <p:cNvPr id="11" name="Title 1">
            <a:extLst>
              <a:ext uri="{FF2B5EF4-FFF2-40B4-BE49-F238E27FC236}">
                <a16:creationId xmlns:a16="http://schemas.microsoft.com/office/drawing/2014/main" id="{EE1D1E28-1B3D-C545-AA48-45072660BD4C}"/>
              </a:ext>
            </a:extLst>
          </p:cNvPr>
          <p:cNvSpPr txBox="1">
            <a:spLocks/>
          </p:cNvSpPr>
          <p:nvPr/>
        </p:nvSpPr>
        <p:spPr>
          <a:xfrm>
            <a:off x="3713018" y="470104"/>
            <a:ext cx="7640782"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Welcome, Introductions, Ice Breaker</a:t>
            </a:r>
          </a:p>
        </p:txBody>
      </p:sp>
      <p:sp>
        <p:nvSpPr>
          <p:cNvPr id="9" name="Content Placeholder 2">
            <a:extLst>
              <a:ext uri="{FF2B5EF4-FFF2-40B4-BE49-F238E27FC236}">
                <a16:creationId xmlns:a16="http://schemas.microsoft.com/office/drawing/2014/main" id="{E8BA730C-B3B2-C542-B4D7-F0370EFFF5C6}"/>
              </a:ext>
            </a:extLst>
          </p:cNvPr>
          <p:cNvSpPr>
            <a:spLocks noGrp="1"/>
          </p:cNvSpPr>
          <p:nvPr>
            <p:ph idx="1"/>
          </p:nvPr>
        </p:nvSpPr>
        <p:spPr>
          <a:xfrm>
            <a:off x="838200" y="1825625"/>
            <a:ext cx="10515600" cy="4351338"/>
          </a:xfrm>
        </p:spPr>
        <p:txBody>
          <a:bodyPr/>
          <a:lstStyle/>
          <a:p>
            <a:pPr marL="358775" indent="-358775">
              <a:lnSpc>
                <a:spcPct val="100000"/>
              </a:lnSpc>
              <a:buBlip>
                <a:blip r:embed="rId3"/>
              </a:buBlip>
            </a:pPr>
            <a:r>
              <a:rPr lang="en-US" sz="2400" dirty="0">
                <a:latin typeface="Garamond" panose="02020404030301010803" pitchFamily="18" charset="0"/>
              </a:rPr>
              <a:t>Name, School</a:t>
            </a:r>
          </a:p>
          <a:p>
            <a:pPr marL="358775" indent="-358775">
              <a:lnSpc>
                <a:spcPct val="100000"/>
              </a:lnSpc>
              <a:buBlip>
                <a:blip r:embed="rId3"/>
              </a:buBlip>
            </a:pPr>
            <a:r>
              <a:rPr lang="en-US" sz="2400" dirty="0">
                <a:latin typeface="Garamond" panose="02020404030301010803" pitchFamily="18" charset="0"/>
              </a:rPr>
              <a:t>What is your most and/or last used emoji?</a:t>
            </a:r>
          </a:p>
        </p:txBody>
      </p:sp>
      <p:sp>
        <p:nvSpPr>
          <p:cNvPr id="2" name="Rectangle 1">
            <a:extLst>
              <a:ext uri="{FF2B5EF4-FFF2-40B4-BE49-F238E27FC236}">
                <a16:creationId xmlns:a16="http://schemas.microsoft.com/office/drawing/2014/main" id="{9D257E95-66FB-1140-937C-9A16877F5D17}"/>
              </a:ext>
            </a:extLst>
          </p:cNvPr>
          <p:cNvSpPr/>
          <p:nvPr/>
        </p:nvSpPr>
        <p:spPr>
          <a:xfrm>
            <a:off x="948115" y="3279960"/>
            <a:ext cx="916311" cy="1200329"/>
          </a:xfrm>
          <a:prstGeom prst="rect">
            <a:avLst/>
          </a:prstGeom>
        </p:spPr>
        <p:txBody>
          <a:bodyPr wrap="square">
            <a:spAutoFit/>
          </a:bodyPr>
          <a:lstStyle/>
          <a:p>
            <a:r>
              <a:rPr lang="en-US" sz="7200" dirty="0"/>
              <a:t>🗿</a:t>
            </a:r>
          </a:p>
        </p:txBody>
      </p:sp>
      <p:sp>
        <p:nvSpPr>
          <p:cNvPr id="10" name="Rectangle 9">
            <a:extLst>
              <a:ext uri="{FF2B5EF4-FFF2-40B4-BE49-F238E27FC236}">
                <a16:creationId xmlns:a16="http://schemas.microsoft.com/office/drawing/2014/main" id="{D66BD3F8-9BD4-404A-8CCA-0961D12CA312}"/>
              </a:ext>
            </a:extLst>
          </p:cNvPr>
          <p:cNvSpPr/>
          <p:nvPr/>
        </p:nvSpPr>
        <p:spPr>
          <a:xfrm>
            <a:off x="4753143" y="5317139"/>
            <a:ext cx="1107996" cy="1200329"/>
          </a:xfrm>
          <a:prstGeom prst="rect">
            <a:avLst/>
          </a:prstGeom>
        </p:spPr>
        <p:txBody>
          <a:bodyPr wrap="none">
            <a:spAutoFit/>
          </a:bodyPr>
          <a:lstStyle/>
          <a:p>
            <a:r>
              <a:rPr lang="en-US" sz="7200" dirty="0"/>
              <a:t>😮</a:t>
            </a:r>
          </a:p>
        </p:txBody>
      </p:sp>
      <p:sp>
        <p:nvSpPr>
          <p:cNvPr id="12" name="Rectangle 11">
            <a:extLst>
              <a:ext uri="{FF2B5EF4-FFF2-40B4-BE49-F238E27FC236}">
                <a16:creationId xmlns:a16="http://schemas.microsoft.com/office/drawing/2014/main" id="{4C312DBB-0A2B-4248-AFAB-8CC42E9E1FE3}"/>
              </a:ext>
            </a:extLst>
          </p:cNvPr>
          <p:cNvSpPr/>
          <p:nvPr/>
        </p:nvSpPr>
        <p:spPr>
          <a:xfrm>
            <a:off x="7320896" y="1589522"/>
            <a:ext cx="1107996" cy="1200329"/>
          </a:xfrm>
          <a:prstGeom prst="rect">
            <a:avLst/>
          </a:prstGeom>
        </p:spPr>
        <p:txBody>
          <a:bodyPr wrap="none">
            <a:spAutoFit/>
          </a:bodyPr>
          <a:lstStyle/>
          <a:p>
            <a:r>
              <a:rPr lang="en-US" sz="7200" dirty="0"/>
              <a:t>🎉</a:t>
            </a:r>
          </a:p>
        </p:txBody>
      </p:sp>
      <p:sp>
        <p:nvSpPr>
          <p:cNvPr id="13" name="Rectangle 12">
            <a:extLst>
              <a:ext uri="{FF2B5EF4-FFF2-40B4-BE49-F238E27FC236}">
                <a16:creationId xmlns:a16="http://schemas.microsoft.com/office/drawing/2014/main" id="{781F89BB-7735-8C44-8BBE-8DC9747F7C6D}"/>
              </a:ext>
            </a:extLst>
          </p:cNvPr>
          <p:cNvSpPr/>
          <p:nvPr/>
        </p:nvSpPr>
        <p:spPr>
          <a:xfrm>
            <a:off x="8092113" y="3960827"/>
            <a:ext cx="1107996" cy="1200329"/>
          </a:xfrm>
          <a:prstGeom prst="rect">
            <a:avLst/>
          </a:prstGeom>
        </p:spPr>
        <p:txBody>
          <a:bodyPr wrap="none">
            <a:spAutoFit/>
          </a:bodyPr>
          <a:lstStyle/>
          <a:p>
            <a:r>
              <a:rPr lang="en-US" sz="7200" dirty="0"/>
              <a:t>🥐</a:t>
            </a:r>
          </a:p>
        </p:txBody>
      </p:sp>
      <p:sp>
        <p:nvSpPr>
          <p:cNvPr id="14" name="Rectangle 13">
            <a:extLst>
              <a:ext uri="{FF2B5EF4-FFF2-40B4-BE49-F238E27FC236}">
                <a16:creationId xmlns:a16="http://schemas.microsoft.com/office/drawing/2014/main" id="{90889F23-42FC-CE48-8A64-233287C278E2}"/>
              </a:ext>
            </a:extLst>
          </p:cNvPr>
          <p:cNvSpPr/>
          <p:nvPr/>
        </p:nvSpPr>
        <p:spPr>
          <a:xfrm>
            <a:off x="2881423" y="3106605"/>
            <a:ext cx="1107996" cy="1200329"/>
          </a:xfrm>
          <a:prstGeom prst="rect">
            <a:avLst/>
          </a:prstGeom>
        </p:spPr>
        <p:txBody>
          <a:bodyPr wrap="none">
            <a:spAutoFit/>
          </a:bodyPr>
          <a:lstStyle/>
          <a:p>
            <a:r>
              <a:rPr lang="en-US" sz="7200" dirty="0"/>
              <a:t>👍</a:t>
            </a:r>
          </a:p>
        </p:txBody>
      </p:sp>
      <p:sp>
        <p:nvSpPr>
          <p:cNvPr id="15" name="Rectangle 14">
            <a:extLst>
              <a:ext uri="{FF2B5EF4-FFF2-40B4-BE49-F238E27FC236}">
                <a16:creationId xmlns:a16="http://schemas.microsoft.com/office/drawing/2014/main" id="{16511E20-FE43-9F42-A4E7-AE982B0799DC}"/>
              </a:ext>
            </a:extLst>
          </p:cNvPr>
          <p:cNvSpPr/>
          <p:nvPr/>
        </p:nvSpPr>
        <p:spPr>
          <a:xfrm>
            <a:off x="4606879" y="3169814"/>
            <a:ext cx="1107996" cy="1200329"/>
          </a:xfrm>
          <a:prstGeom prst="rect">
            <a:avLst/>
          </a:prstGeom>
        </p:spPr>
        <p:txBody>
          <a:bodyPr wrap="none">
            <a:spAutoFit/>
          </a:bodyPr>
          <a:lstStyle/>
          <a:p>
            <a:r>
              <a:rPr lang="en-US" sz="7200" dirty="0"/>
              <a:t>😭</a:t>
            </a:r>
          </a:p>
        </p:txBody>
      </p:sp>
      <p:sp>
        <p:nvSpPr>
          <p:cNvPr id="21" name="Rectangle 20">
            <a:extLst>
              <a:ext uri="{FF2B5EF4-FFF2-40B4-BE49-F238E27FC236}">
                <a16:creationId xmlns:a16="http://schemas.microsoft.com/office/drawing/2014/main" id="{B042D451-19A9-AC48-8650-614B91755D39}"/>
              </a:ext>
            </a:extLst>
          </p:cNvPr>
          <p:cNvSpPr/>
          <p:nvPr/>
        </p:nvSpPr>
        <p:spPr>
          <a:xfrm>
            <a:off x="9834838" y="2896519"/>
            <a:ext cx="1107996" cy="1200329"/>
          </a:xfrm>
          <a:prstGeom prst="rect">
            <a:avLst/>
          </a:prstGeom>
        </p:spPr>
        <p:txBody>
          <a:bodyPr wrap="none">
            <a:spAutoFit/>
          </a:bodyPr>
          <a:lstStyle/>
          <a:p>
            <a:r>
              <a:rPr lang="en-US" sz="7200" dirty="0"/>
              <a:t>🌮</a:t>
            </a:r>
          </a:p>
        </p:txBody>
      </p:sp>
      <p:sp>
        <p:nvSpPr>
          <p:cNvPr id="22" name="Rectangle 21">
            <a:extLst>
              <a:ext uri="{FF2B5EF4-FFF2-40B4-BE49-F238E27FC236}">
                <a16:creationId xmlns:a16="http://schemas.microsoft.com/office/drawing/2014/main" id="{FC1A4F8C-0CE5-974A-A03F-46836F647574}"/>
              </a:ext>
            </a:extLst>
          </p:cNvPr>
          <p:cNvSpPr/>
          <p:nvPr/>
        </p:nvSpPr>
        <p:spPr>
          <a:xfrm>
            <a:off x="10737113" y="4019659"/>
            <a:ext cx="1107996" cy="1200329"/>
          </a:xfrm>
          <a:prstGeom prst="rect">
            <a:avLst/>
          </a:prstGeom>
        </p:spPr>
        <p:txBody>
          <a:bodyPr wrap="none">
            <a:spAutoFit/>
          </a:bodyPr>
          <a:lstStyle/>
          <a:p>
            <a:r>
              <a:rPr lang="en-US" sz="7200" dirty="0"/>
              <a:t>🍩</a:t>
            </a:r>
          </a:p>
        </p:txBody>
      </p:sp>
      <p:sp>
        <p:nvSpPr>
          <p:cNvPr id="23" name="Rectangle 22">
            <a:extLst>
              <a:ext uri="{FF2B5EF4-FFF2-40B4-BE49-F238E27FC236}">
                <a16:creationId xmlns:a16="http://schemas.microsoft.com/office/drawing/2014/main" id="{50A711F1-1A65-9B47-80C3-17557B4E6723}"/>
              </a:ext>
            </a:extLst>
          </p:cNvPr>
          <p:cNvSpPr/>
          <p:nvPr/>
        </p:nvSpPr>
        <p:spPr>
          <a:xfrm>
            <a:off x="2971673" y="4638676"/>
            <a:ext cx="1107996" cy="1200329"/>
          </a:xfrm>
          <a:prstGeom prst="rect">
            <a:avLst/>
          </a:prstGeom>
        </p:spPr>
        <p:txBody>
          <a:bodyPr wrap="none">
            <a:spAutoFit/>
          </a:bodyPr>
          <a:lstStyle/>
          <a:p>
            <a:r>
              <a:rPr lang="en-US" sz="7200" dirty="0"/>
              <a:t>🍕</a:t>
            </a:r>
          </a:p>
        </p:txBody>
      </p:sp>
      <p:sp>
        <p:nvSpPr>
          <p:cNvPr id="24" name="Rectangle 23">
            <a:extLst>
              <a:ext uri="{FF2B5EF4-FFF2-40B4-BE49-F238E27FC236}">
                <a16:creationId xmlns:a16="http://schemas.microsoft.com/office/drawing/2014/main" id="{0E42C758-64DD-CB47-9EF6-F2EE36F8439A}"/>
              </a:ext>
            </a:extLst>
          </p:cNvPr>
          <p:cNvSpPr/>
          <p:nvPr/>
        </p:nvSpPr>
        <p:spPr>
          <a:xfrm>
            <a:off x="6909098" y="5317138"/>
            <a:ext cx="1107996" cy="1200329"/>
          </a:xfrm>
          <a:prstGeom prst="rect">
            <a:avLst/>
          </a:prstGeom>
        </p:spPr>
        <p:txBody>
          <a:bodyPr wrap="none">
            <a:spAutoFit/>
          </a:bodyPr>
          <a:lstStyle/>
          <a:p>
            <a:r>
              <a:rPr lang="en-US" sz="7200" dirty="0"/>
              <a:t>🏏</a:t>
            </a:r>
          </a:p>
        </p:txBody>
      </p:sp>
      <p:sp>
        <p:nvSpPr>
          <p:cNvPr id="26" name="Rectangle 25">
            <a:extLst>
              <a:ext uri="{FF2B5EF4-FFF2-40B4-BE49-F238E27FC236}">
                <a16:creationId xmlns:a16="http://schemas.microsoft.com/office/drawing/2014/main" id="{312710B9-B7B4-D14D-ACA6-049BA390C9E7}"/>
              </a:ext>
            </a:extLst>
          </p:cNvPr>
          <p:cNvSpPr/>
          <p:nvPr/>
        </p:nvSpPr>
        <p:spPr>
          <a:xfrm>
            <a:off x="483936" y="5215106"/>
            <a:ext cx="1107996" cy="1200329"/>
          </a:xfrm>
          <a:prstGeom prst="rect">
            <a:avLst/>
          </a:prstGeom>
        </p:spPr>
        <p:txBody>
          <a:bodyPr wrap="none">
            <a:spAutoFit/>
          </a:bodyPr>
          <a:lstStyle/>
          <a:p>
            <a:r>
              <a:rPr lang="en-US" sz="7200" dirty="0"/>
              <a:t>❤️</a:t>
            </a:r>
          </a:p>
        </p:txBody>
      </p:sp>
      <p:sp>
        <p:nvSpPr>
          <p:cNvPr id="27" name="Rectangle 26">
            <a:extLst>
              <a:ext uri="{FF2B5EF4-FFF2-40B4-BE49-F238E27FC236}">
                <a16:creationId xmlns:a16="http://schemas.microsoft.com/office/drawing/2014/main" id="{031FD22B-2F4F-2D4F-9D00-250C73E2F5DD}"/>
              </a:ext>
            </a:extLst>
          </p:cNvPr>
          <p:cNvSpPr/>
          <p:nvPr/>
        </p:nvSpPr>
        <p:spPr>
          <a:xfrm>
            <a:off x="8195252" y="2560160"/>
            <a:ext cx="1107996" cy="1200329"/>
          </a:xfrm>
          <a:prstGeom prst="rect">
            <a:avLst/>
          </a:prstGeom>
        </p:spPr>
        <p:txBody>
          <a:bodyPr wrap="none">
            <a:spAutoFit/>
          </a:bodyPr>
          <a:lstStyle/>
          <a:p>
            <a:r>
              <a:rPr lang="en-US" sz="7200" dirty="0"/>
              <a:t>💯</a:t>
            </a:r>
          </a:p>
        </p:txBody>
      </p:sp>
      <p:sp>
        <p:nvSpPr>
          <p:cNvPr id="28" name="Rectangle 27">
            <a:extLst>
              <a:ext uri="{FF2B5EF4-FFF2-40B4-BE49-F238E27FC236}">
                <a16:creationId xmlns:a16="http://schemas.microsoft.com/office/drawing/2014/main" id="{BAEF09C2-DCAD-4F4F-BC9B-2B22D84FA78C}"/>
              </a:ext>
            </a:extLst>
          </p:cNvPr>
          <p:cNvSpPr/>
          <p:nvPr/>
        </p:nvSpPr>
        <p:spPr>
          <a:xfrm>
            <a:off x="9644605" y="5317139"/>
            <a:ext cx="1107996" cy="1200329"/>
          </a:xfrm>
          <a:prstGeom prst="rect">
            <a:avLst/>
          </a:prstGeom>
        </p:spPr>
        <p:txBody>
          <a:bodyPr wrap="none">
            <a:spAutoFit/>
          </a:bodyPr>
          <a:lstStyle/>
          <a:p>
            <a:r>
              <a:rPr lang="en-US" sz="7200" dirty="0"/>
              <a:t>💸</a:t>
            </a:r>
          </a:p>
        </p:txBody>
      </p:sp>
      <p:sp>
        <p:nvSpPr>
          <p:cNvPr id="30" name="Rectangle 29">
            <a:extLst>
              <a:ext uri="{FF2B5EF4-FFF2-40B4-BE49-F238E27FC236}">
                <a16:creationId xmlns:a16="http://schemas.microsoft.com/office/drawing/2014/main" id="{DD170EA6-9E0C-6946-874B-1093695A9620}"/>
              </a:ext>
            </a:extLst>
          </p:cNvPr>
          <p:cNvSpPr/>
          <p:nvPr/>
        </p:nvSpPr>
        <p:spPr>
          <a:xfrm>
            <a:off x="10600068" y="1651339"/>
            <a:ext cx="1107996" cy="1200329"/>
          </a:xfrm>
          <a:prstGeom prst="rect">
            <a:avLst/>
          </a:prstGeom>
        </p:spPr>
        <p:txBody>
          <a:bodyPr wrap="none">
            <a:spAutoFit/>
          </a:bodyPr>
          <a:lstStyle/>
          <a:p>
            <a:r>
              <a:rPr lang="en-US" sz="7200" dirty="0"/>
              <a:t>🤬</a:t>
            </a:r>
          </a:p>
        </p:txBody>
      </p:sp>
      <p:sp>
        <p:nvSpPr>
          <p:cNvPr id="34" name="Rectangle 33">
            <a:extLst>
              <a:ext uri="{FF2B5EF4-FFF2-40B4-BE49-F238E27FC236}">
                <a16:creationId xmlns:a16="http://schemas.microsoft.com/office/drawing/2014/main" id="{EBDE9631-CFD8-6148-A86D-D522EE6E81E8}"/>
              </a:ext>
            </a:extLst>
          </p:cNvPr>
          <p:cNvSpPr/>
          <p:nvPr/>
        </p:nvSpPr>
        <p:spPr>
          <a:xfrm>
            <a:off x="6366657" y="3664768"/>
            <a:ext cx="1107996" cy="1200329"/>
          </a:xfrm>
          <a:prstGeom prst="rect">
            <a:avLst/>
          </a:prstGeom>
        </p:spPr>
        <p:txBody>
          <a:bodyPr wrap="none">
            <a:spAutoFit/>
          </a:bodyPr>
          <a:lstStyle/>
          <a:p>
            <a:r>
              <a:rPr lang="en-US" sz="7200" dirty="0"/>
              <a:t>🐉</a:t>
            </a:r>
          </a:p>
        </p:txBody>
      </p:sp>
    </p:spTree>
    <p:extLst>
      <p:ext uri="{BB962C8B-B14F-4D97-AF65-F5344CB8AC3E}">
        <p14:creationId xmlns:p14="http://schemas.microsoft.com/office/powerpoint/2010/main" val="4219360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83274-D42D-7543-99E0-408A59147152}"/>
              </a:ext>
            </a:extLst>
          </p:cNvPr>
          <p:cNvSpPr/>
          <p:nvPr/>
        </p:nvSpPr>
        <p:spPr>
          <a:xfrm>
            <a:off x="0" y="156094"/>
            <a:ext cx="12192000" cy="1188720"/>
          </a:xfrm>
          <a:prstGeom prst="rect">
            <a:avLst/>
          </a:prstGeom>
          <a:solidFill>
            <a:srgbClr val="003D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5" name="Group 4">
            <a:extLst>
              <a:ext uri="{FF2B5EF4-FFF2-40B4-BE49-F238E27FC236}">
                <a16:creationId xmlns:a16="http://schemas.microsoft.com/office/drawing/2014/main" id="{B0709F54-F4ED-5D46-B956-DCEDB9927765}"/>
              </a:ext>
            </a:extLst>
          </p:cNvPr>
          <p:cNvGrpSpPr/>
          <p:nvPr/>
        </p:nvGrpSpPr>
        <p:grpSpPr>
          <a:xfrm>
            <a:off x="838200" y="237373"/>
            <a:ext cx="1485900" cy="1026161"/>
            <a:chOff x="0" y="0"/>
            <a:chExt cx="4895097" cy="3383280"/>
          </a:xfrm>
        </p:grpSpPr>
        <p:sp>
          <p:nvSpPr>
            <p:cNvPr id="6" name="Freeform: Shape 38">
              <a:extLst>
                <a:ext uri="{FF2B5EF4-FFF2-40B4-BE49-F238E27FC236}">
                  <a16:creationId xmlns:a16="http://schemas.microsoft.com/office/drawing/2014/main" id="{CF0BFC77-273D-9944-85C7-2D96114F2C80}"/>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7" name="Oval 6">
              <a:extLst>
                <a:ext uri="{FF2B5EF4-FFF2-40B4-BE49-F238E27FC236}">
                  <a16:creationId xmlns:a16="http://schemas.microsoft.com/office/drawing/2014/main" id="{E91FB7AC-AD9E-4B47-9345-731DB33796BB}"/>
                </a:ext>
              </a:extLst>
            </p:cNvPr>
            <p:cNvSpPr/>
            <p:nvPr/>
          </p:nvSpPr>
          <p:spPr>
            <a:xfrm>
              <a:off x="755908" y="0"/>
              <a:ext cx="3383280" cy="3383280"/>
            </a:xfrm>
            <a:prstGeom prst="ellipse">
              <a:avLst/>
            </a:prstGeom>
            <a:solidFill>
              <a:srgbClr val="003D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8" name="Picture 7" descr="A white circle with a letter k in it&#10;&#10;Description automatically generated">
              <a:extLst>
                <a:ext uri="{FF2B5EF4-FFF2-40B4-BE49-F238E27FC236}">
                  <a16:creationId xmlns:a16="http://schemas.microsoft.com/office/drawing/2014/main" id="{B1D76B19-7ECA-BF4B-B654-6CE27203878C}"/>
                </a:ext>
              </a:extLst>
            </p:cNvPr>
            <p:cNvPicPr>
              <a:picLocks noChangeAspect="1"/>
            </p:cNvPicPr>
            <p:nvPr/>
          </p:nvPicPr>
          <p:blipFill>
            <a:blip r:embed="rId2"/>
            <a:stretch>
              <a:fillRect/>
            </a:stretch>
          </p:blipFill>
          <p:spPr>
            <a:xfrm>
              <a:off x="753092" y="0"/>
              <a:ext cx="3406331" cy="3383277"/>
            </a:xfrm>
            <a:prstGeom prst="rect">
              <a:avLst/>
            </a:prstGeom>
          </p:spPr>
        </p:pic>
      </p:grpSp>
      <p:sp>
        <p:nvSpPr>
          <p:cNvPr id="11" name="Content Placeholder 2">
            <a:extLst>
              <a:ext uri="{FF2B5EF4-FFF2-40B4-BE49-F238E27FC236}">
                <a16:creationId xmlns:a16="http://schemas.microsoft.com/office/drawing/2014/main" id="{5504B04D-DE66-074E-A968-1F608735CC9C}"/>
              </a:ext>
            </a:extLst>
          </p:cNvPr>
          <p:cNvSpPr txBox="1">
            <a:spLocks/>
          </p:cNvSpPr>
          <p:nvPr/>
        </p:nvSpPr>
        <p:spPr>
          <a:xfrm>
            <a:off x="838200" y="1834861"/>
            <a:ext cx="451757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International Trustee</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District Secretary-Treasurer</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District Administrator</a:t>
            </a:r>
          </a:p>
          <a:p>
            <a:pPr>
              <a:lnSpc>
                <a:spcPct val="100000"/>
              </a:lnSpc>
            </a:pPr>
            <a:endParaRPr lang="en-US" dirty="0"/>
          </a:p>
        </p:txBody>
      </p:sp>
      <p:sp>
        <p:nvSpPr>
          <p:cNvPr id="12" name="Title 1">
            <a:extLst>
              <a:ext uri="{FF2B5EF4-FFF2-40B4-BE49-F238E27FC236}">
                <a16:creationId xmlns:a16="http://schemas.microsoft.com/office/drawing/2014/main" id="{1CBEF9CF-1CA2-B644-BA6C-3F12165239DB}"/>
              </a:ext>
            </a:extLst>
          </p:cNvPr>
          <p:cNvSpPr txBox="1">
            <a:spLocks/>
          </p:cNvSpPr>
          <p:nvPr/>
        </p:nvSpPr>
        <p:spPr>
          <a:xfrm>
            <a:off x="4562764" y="469900"/>
            <a:ext cx="6791036"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Board Updates</a:t>
            </a:r>
          </a:p>
        </p:txBody>
      </p:sp>
      <p:sp>
        <p:nvSpPr>
          <p:cNvPr id="13" name="Content Placeholder 2">
            <a:extLst>
              <a:ext uri="{FF2B5EF4-FFF2-40B4-BE49-F238E27FC236}">
                <a16:creationId xmlns:a16="http://schemas.microsoft.com/office/drawing/2014/main" id="{18370F63-2D28-F348-A783-8207DF275CE3}"/>
              </a:ext>
            </a:extLst>
          </p:cNvPr>
          <p:cNvSpPr txBox="1">
            <a:spLocks/>
          </p:cNvSpPr>
          <p:nvPr/>
        </p:nvSpPr>
        <p:spPr>
          <a:xfrm>
            <a:off x="5871358" y="1834861"/>
            <a:ext cx="451757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400" b="1" dirty="0">
                <a:latin typeface="Garamond" panose="02020404030301010803" pitchFamily="18" charset="0"/>
              </a:rPr>
              <a:t>Outline</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Work and Accomplishments</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Successes</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Concerns and Club Support</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Goals Update</a:t>
            </a:r>
          </a:p>
          <a:p>
            <a:pPr marL="358775" indent="-358775">
              <a:lnSpc>
                <a:spcPct val="100000"/>
              </a:lnSpc>
              <a:buFont typeface="Arial" panose="020B0604020202020204" pitchFamily="34" charset="0"/>
              <a:buBlip>
                <a:blip r:embed="rId3"/>
              </a:buBlip>
            </a:pPr>
            <a:r>
              <a:rPr lang="en-US" sz="2400" dirty="0">
                <a:latin typeface="Garamond" panose="02020404030301010803" pitchFamily="18" charset="0"/>
              </a:rPr>
              <a:t>Questions, Comments, Announcements</a:t>
            </a:r>
          </a:p>
          <a:p>
            <a:pPr>
              <a:lnSpc>
                <a:spcPct val="100000"/>
              </a:lnSpc>
            </a:pPr>
            <a:endParaRPr lang="en-US" dirty="0"/>
          </a:p>
        </p:txBody>
      </p:sp>
    </p:spTree>
    <p:extLst>
      <p:ext uri="{BB962C8B-B14F-4D97-AF65-F5344CB8AC3E}">
        <p14:creationId xmlns:p14="http://schemas.microsoft.com/office/powerpoint/2010/main" val="4168577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6A40A-532B-134C-8438-62B69E16A770}"/>
              </a:ext>
            </a:extLst>
          </p:cNvPr>
          <p:cNvSpPr>
            <a:spLocks noGrp="1"/>
          </p:cNvSpPr>
          <p:nvPr>
            <p:ph idx="1"/>
          </p:nvPr>
        </p:nvSpPr>
        <p:spPr/>
        <p:txBody>
          <a:bodyPr/>
          <a:lstStyle/>
          <a:p>
            <a:pPr marL="358775" indent="-358775">
              <a:lnSpc>
                <a:spcPct val="100000"/>
              </a:lnSpc>
              <a:buBlip>
                <a:blip r:embed="rId2"/>
              </a:buBlip>
            </a:pPr>
            <a:r>
              <a:rPr lang="en-US" sz="2400" dirty="0">
                <a:latin typeface="Garamond" panose="02020404030301010803" pitchFamily="18" charset="0"/>
              </a:rPr>
              <a:t>Club Officer Training</a:t>
            </a:r>
          </a:p>
          <a:p>
            <a:pPr marL="815975" lvl="1" indent="-358775">
              <a:lnSpc>
                <a:spcPct val="100000"/>
              </a:lnSpc>
              <a:buBlip>
                <a:blip r:embed="rId2"/>
              </a:buBlip>
            </a:pPr>
            <a:r>
              <a:rPr lang="en-US" sz="2000" dirty="0">
                <a:latin typeface="Garamond" panose="02020404030301010803" pitchFamily="18" charset="0"/>
              </a:rPr>
              <a:t>Presidents and Vice Presidents – 5/27, 7/16, 8/18</a:t>
            </a:r>
          </a:p>
          <a:p>
            <a:pPr marL="815975" lvl="1" indent="-358775">
              <a:lnSpc>
                <a:spcPct val="100000"/>
              </a:lnSpc>
              <a:buBlip>
                <a:blip r:embed="rId2"/>
              </a:buBlip>
            </a:pPr>
            <a:r>
              <a:rPr lang="en-US" sz="2000" dirty="0">
                <a:latin typeface="Garamond" panose="02020404030301010803" pitchFamily="18" charset="0"/>
              </a:rPr>
              <a:t>Secretaries and Treasurers – 7/7</a:t>
            </a:r>
          </a:p>
          <a:p>
            <a:pPr marL="815975" lvl="1" indent="-358775">
              <a:lnSpc>
                <a:spcPct val="100000"/>
              </a:lnSpc>
              <a:buBlip>
                <a:blip r:embed="rId2"/>
              </a:buBlip>
            </a:pPr>
            <a:r>
              <a:rPr lang="en-US" sz="2000" dirty="0">
                <a:latin typeface="Garamond" panose="02020404030301010803" pitchFamily="18" charset="0"/>
              </a:rPr>
              <a:t>Editors and Chairs – 7/9, 8/16</a:t>
            </a:r>
          </a:p>
          <a:p>
            <a:pPr marL="815975" lvl="1" indent="-358775">
              <a:lnSpc>
                <a:spcPct val="100000"/>
              </a:lnSpc>
              <a:buBlip>
                <a:blip r:embed="rId2"/>
              </a:buBlip>
            </a:pPr>
            <a:r>
              <a:rPr lang="en-US" sz="2000" dirty="0">
                <a:latin typeface="Garamond" panose="02020404030301010803" pitchFamily="18" charset="0"/>
              </a:rPr>
              <a:t>Fall?</a:t>
            </a:r>
          </a:p>
          <a:p>
            <a:pPr marL="358775" indent="-358775">
              <a:lnSpc>
                <a:spcPct val="100000"/>
              </a:lnSpc>
              <a:buBlip>
                <a:blip r:embed="rId2"/>
              </a:buBlip>
            </a:pPr>
            <a:r>
              <a:rPr lang="en-US" sz="2400" dirty="0">
                <a:latin typeface="Garamond" panose="02020404030301010803" pitchFamily="18" charset="0"/>
                <a:sym typeface="Wingdings" pitchFamily="2" charset="2"/>
              </a:rPr>
              <a:t>InterPACK 2026</a:t>
            </a:r>
          </a:p>
          <a:p>
            <a:pPr marL="815975" lvl="1" indent="-358775">
              <a:lnSpc>
                <a:spcPct val="100000"/>
              </a:lnSpc>
              <a:buBlip>
                <a:blip r:embed="rId2"/>
              </a:buBlip>
            </a:pPr>
            <a:r>
              <a:rPr lang="en-US" sz="2000" dirty="0">
                <a:latin typeface="Garamond" panose="02020404030301010803" pitchFamily="18" charset="0"/>
                <a:sym typeface="Wingdings" pitchFamily="2" charset="2"/>
              </a:rPr>
              <a:t>October 16-18, 2026 – Duncansville, PA </a:t>
            </a:r>
          </a:p>
          <a:p>
            <a:pPr marL="815975" lvl="1" indent="-358775">
              <a:lnSpc>
                <a:spcPct val="100000"/>
              </a:lnSpc>
              <a:buBlip>
                <a:blip r:embed="rId2"/>
              </a:buBlip>
            </a:pPr>
            <a:r>
              <a:rPr lang="en-US" sz="2000" dirty="0">
                <a:latin typeface="Garamond" panose="02020404030301010803" pitchFamily="18" charset="0"/>
                <a:sym typeface="Wingdings" pitchFamily="2" charset="2"/>
              </a:rPr>
              <a:t>Registration not final, but around $15</a:t>
            </a:r>
          </a:p>
          <a:p>
            <a:pPr marL="457200" lvl="1" indent="0">
              <a:lnSpc>
                <a:spcPct val="100000"/>
              </a:lnSpc>
              <a:buNone/>
            </a:pPr>
            <a:r>
              <a:rPr lang="en-US" sz="2000" dirty="0">
                <a:latin typeface="Garamond" panose="02020404030301010803" pitchFamily="18" charset="0"/>
                <a:sym typeface="Wingdings" pitchFamily="2" charset="2"/>
              </a:rPr>
              <a:t>      (includes housing and food)</a:t>
            </a:r>
          </a:p>
          <a:p>
            <a:pPr marL="815975" lvl="1" indent="-358775">
              <a:lnSpc>
                <a:spcPct val="100000"/>
              </a:lnSpc>
              <a:buBlip>
                <a:blip r:embed="rId2"/>
              </a:buBlip>
            </a:pPr>
            <a:r>
              <a:rPr lang="en-US" sz="2000" dirty="0">
                <a:latin typeface="Garamond" panose="02020404030301010803" pitchFamily="18" charset="0"/>
                <a:sym typeface="Wingdings" pitchFamily="2" charset="2"/>
              </a:rPr>
              <a:t>Volunteering at St. Vincent de Paul Community Gardens in Hollidaysburg</a:t>
            </a:r>
          </a:p>
          <a:p>
            <a:pPr marL="815975" lvl="1" indent="-358775">
              <a:lnSpc>
                <a:spcPct val="100000"/>
              </a:lnSpc>
              <a:buBlip>
                <a:blip r:embed="rId2"/>
              </a:buBlip>
            </a:pPr>
            <a:r>
              <a:rPr lang="en-US" sz="2000" dirty="0">
                <a:latin typeface="Garamond" panose="02020404030301010803" pitchFamily="18" charset="0"/>
                <a:sym typeface="Wingdings" pitchFamily="2" charset="2"/>
              </a:rPr>
              <a:t>Theme?</a:t>
            </a:r>
            <a:endParaRPr lang="en-US" sz="2000" dirty="0">
              <a:latin typeface="Garamond" panose="02020404030301010803" pitchFamily="18" charset="0"/>
            </a:endParaRPr>
          </a:p>
          <a:p>
            <a:pPr marL="457200" lvl="1" indent="0">
              <a:lnSpc>
                <a:spcPct val="100000"/>
              </a:lnSpc>
              <a:buNone/>
            </a:pPr>
            <a:endParaRPr lang="en-US" sz="2000" dirty="0">
              <a:latin typeface="Garamond" panose="02020404030301010803" pitchFamily="18" charset="0"/>
            </a:endParaRPr>
          </a:p>
          <a:p>
            <a:pPr>
              <a:lnSpc>
                <a:spcPct val="100000"/>
              </a:lnSpc>
            </a:pPr>
            <a:endParaRPr lang="en-US" dirty="0"/>
          </a:p>
        </p:txBody>
      </p:sp>
      <p:sp>
        <p:nvSpPr>
          <p:cNvPr id="6" name="Rectangle 5">
            <a:extLst>
              <a:ext uri="{FF2B5EF4-FFF2-40B4-BE49-F238E27FC236}">
                <a16:creationId xmlns:a16="http://schemas.microsoft.com/office/drawing/2014/main" id="{F15E5FE9-E959-3A49-859A-1F0A5EAAF75A}"/>
              </a:ext>
            </a:extLst>
          </p:cNvPr>
          <p:cNvSpPr/>
          <p:nvPr/>
        </p:nvSpPr>
        <p:spPr>
          <a:xfrm>
            <a:off x="0" y="156096"/>
            <a:ext cx="12192000" cy="1188720"/>
          </a:xfrm>
          <a:prstGeom prst="rect">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a:extLst>
              <a:ext uri="{FF2B5EF4-FFF2-40B4-BE49-F238E27FC236}">
                <a16:creationId xmlns:a16="http://schemas.microsoft.com/office/drawing/2014/main" id="{88B7391C-8702-5E49-BB54-819495C9494C}"/>
              </a:ext>
            </a:extLst>
          </p:cNvPr>
          <p:cNvGrpSpPr/>
          <p:nvPr/>
        </p:nvGrpSpPr>
        <p:grpSpPr>
          <a:xfrm>
            <a:off x="838200" y="237375"/>
            <a:ext cx="1485265" cy="1026161"/>
            <a:chOff x="0" y="0"/>
            <a:chExt cx="4895097" cy="3383280"/>
          </a:xfrm>
        </p:grpSpPr>
        <p:sp>
          <p:nvSpPr>
            <p:cNvPr id="8" name="Freeform: Shape 28">
              <a:extLst>
                <a:ext uri="{FF2B5EF4-FFF2-40B4-BE49-F238E27FC236}">
                  <a16:creationId xmlns:a16="http://schemas.microsoft.com/office/drawing/2014/main" id="{7C10A352-9311-B040-99D7-82CD7C7A31AB}"/>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9" name="Oval 8">
              <a:extLst>
                <a:ext uri="{FF2B5EF4-FFF2-40B4-BE49-F238E27FC236}">
                  <a16:creationId xmlns:a16="http://schemas.microsoft.com/office/drawing/2014/main" id="{514C98F5-3BFC-1448-AAB7-A16D373E82DE}"/>
                </a:ext>
              </a:extLst>
            </p:cNvPr>
            <p:cNvSpPr/>
            <p:nvPr/>
          </p:nvSpPr>
          <p:spPr>
            <a:xfrm>
              <a:off x="755908" y="0"/>
              <a:ext cx="3383280" cy="3383280"/>
            </a:xfrm>
            <a:prstGeom prst="ellipse">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0" name="Picture 9" descr="A white circle with a letter k in it&#10;&#10;Description automatically generated">
              <a:extLst>
                <a:ext uri="{FF2B5EF4-FFF2-40B4-BE49-F238E27FC236}">
                  <a16:creationId xmlns:a16="http://schemas.microsoft.com/office/drawing/2014/main" id="{D088C71E-7C42-0A4F-8C69-DD9E531F0B7E}"/>
                </a:ext>
              </a:extLst>
            </p:cNvPr>
            <p:cNvPicPr>
              <a:picLocks noChangeAspect="1"/>
            </p:cNvPicPr>
            <p:nvPr/>
          </p:nvPicPr>
          <p:blipFill>
            <a:blip r:embed="rId3"/>
            <a:stretch>
              <a:fillRect/>
            </a:stretch>
          </p:blipFill>
          <p:spPr>
            <a:xfrm>
              <a:off x="735839" y="0"/>
              <a:ext cx="3406331" cy="3383280"/>
            </a:xfrm>
            <a:prstGeom prst="rect">
              <a:avLst/>
            </a:prstGeom>
          </p:spPr>
        </p:pic>
      </p:gr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Announcements</a:t>
            </a:r>
          </a:p>
        </p:txBody>
      </p:sp>
    </p:spTree>
    <p:extLst>
      <p:ext uri="{BB962C8B-B14F-4D97-AF65-F5344CB8AC3E}">
        <p14:creationId xmlns:p14="http://schemas.microsoft.com/office/powerpoint/2010/main" val="3884160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6A40A-532B-134C-8438-62B69E16A770}"/>
              </a:ext>
            </a:extLst>
          </p:cNvPr>
          <p:cNvSpPr>
            <a:spLocks noGrp="1"/>
          </p:cNvSpPr>
          <p:nvPr>
            <p:ph idx="1"/>
          </p:nvPr>
        </p:nvSpPr>
        <p:spPr>
          <a:xfrm>
            <a:off x="838200" y="1825625"/>
            <a:ext cx="4291940" cy="4351338"/>
          </a:xfrm>
        </p:spPr>
        <p:txBody>
          <a:bodyPr/>
          <a:lstStyle/>
          <a:p>
            <a:pPr marL="358775" indent="-358775">
              <a:lnSpc>
                <a:spcPct val="100000"/>
              </a:lnSpc>
              <a:buBlip>
                <a:blip r:embed="rId2"/>
              </a:buBlip>
            </a:pPr>
            <a:r>
              <a:rPr lang="en-US" sz="2400" dirty="0">
                <a:latin typeface="Garamond" panose="02020404030301010803" pitchFamily="18" charset="0"/>
                <a:sym typeface="Wingdings" pitchFamily="2" charset="2"/>
              </a:rPr>
              <a:t>InterPACK 2026 Notes</a:t>
            </a:r>
          </a:p>
          <a:p>
            <a:pPr marL="815975" lvl="1" indent="-358775">
              <a:lnSpc>
                <a:spcPct val="100000"/>
              </a:lnSpc>
              <a:buBlip>
                <a:blip r:embed="rId2"/>
              </a:buBlip>
            </a:pPr>
            <a:r>
              <a:rPr lang="en-US" sz="2000" dirty="0">
                <a:latin typeface="Garamond" panose="02020404030301010803" pitchFamily="18" charset="0"/>
                <a:sym typeface="Wingdings" pitchFamily="2" charset="2"/>
              </a:rPr>
              <a:t>Bedding and Towels provided</a:t>
            </a:r>
          </a:p>
          <a:p>
            <a:pPr marL="815975" lvl="1" indent="-358775">
              <a:lnSpc>
                <a:spcPct val="100000"/>
              </a:lnSpc>
              <a:buBlip>
                <a:blip r:embed="rId2"/>
              </a:buBlip>
            </a:pPr>
            <a:r>
              <a:rPr lang="en-US" sz="2000" dirty="0">
                <a:latin typeface="Garamond" panose="02020404030301010803" pitchFamily="18" charset="0"/>
                <a:sym typeface="Wingdings" pitchFamily="2" charset="2"/>
              </a:rPr>
              <a:t>Recommend shower shoes</a:t>
            </a:r>
          </a:p>
          <a:p>
            <a:pPr marL="815975" lvl="1" indent="-358775">
              <a:lnSpc>
                <a:spcPct val="100000"/>
              </a:lnSpc>
              <a:buBlip>
                <a:blip r:embed="rId2"/>
              </a:buBlip>
            </a:pPr>
            <a:r>
              <a:rPr lang="en-US" sz="2000" dirty="0">
                <a:latin typeface="Garamond" panose="02020404030301010803" pitchFamily="18" charset="0"/>
                <a:sym typeface="Wingdings" pitchFamily="2" charset="2"/>
              </a:rPr>
              <a:t>Dorm and hotel</a:t>
            </a:r>
          </a:p>
          <a:p>
            <a:pPr marL="815975" lvl="1" indent="-358775">
              <a:lnSpc>
                <a:spcPct val="100000"/>
              </a:lnSpc>
              <a:buBlip>
                <a:blip r:embed="rId2"/>
              </a:buBlip>
            </a:pPr>
            <a:endParaRPr lang="en-US" sz="2000" dirty="0">
              <a:latin typeface="Garamond" panose="02020404030301010803" pitchFamily="18" charset="0"/>
            </a:endParaRPr>
          </a:p>
          <a:p>
            <a:pPr marL="457200" lvl="1" indent="0">
              <a:lnSpc>
                <a:spcPct val="100000"/>
              </a:lnSpc>
              <a:buNone/>
            </a:pPr>
            <a:endParaRPr lang="en-US" sz="2000" dirty="0">
              <a:latin typeface="Garamond" panose="02020404030301010803" pitchFamily="18" charset="0"/>
            </a:endParaRPr>
          </a:p>
          <a:p>
            <a:pPr>
              <a:lnSpc>
                <a:spcPct val="100000"/>
              </a:lnSpc>
            </a:pPr>
            <a:endParaRPr lang="en-US" dirty="0"/>
          </a:p>
        </p:txBody>
      </p:sp>
      <p:sp>
        <p:nvSpPr>
          <p:cNvPr id="6" name="Rectangle 5">
            <a:extLst>
              <a:ext uri="{FF2B5EF4-FFF2-40B4-BE49-F238E27FC236}">
                <a16:creationId xmlns:a16="http://schemas.microsoft.com/office/drawing/2014/main" id="{F15E5FE9-E959-3A49-859A-1F0A5EAAF75A}"/>
              </a:ext>
            </a:extLst>
          </p:cNvPr>
          <p:cNvSpPr/>
          <p:nvPr/>
        </p:nvSpPr>
        <p:spPr>
          <a:xfrm>
            <a:off x="0" y="156096"/>
            <a:ext cx="12192000" cy="1188720"/>
          </a:xfrm>
          <a:prstGeom prst="rect">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a:extLst>
              <a:ext uri="{FF2B5EF4-FFF2-40B4-BE49-F238E27FC236}">
                <a16:creationId xmlns:a16="http://schemas.microsoft.com/office/drawing/2014/main" id="{88B7391C-8702-5E49-BB54-819495C9494C}"/>
              </a:ext>
            </a:extLst>
          </p:cNvPr>
          <p:cNvGrpSpPr/>
          <p:nvPr/>
        </p:nvGrpSpPr>
        <p:grpSpPr>
          <a:xfrm>
            <a:off x="838200" y="237375"/>
            <a:ext cx="1485265" cy="1026161"/>
            <a:chOff x="0" y="0"/>
            <a:chExt cx="4895097" cy="3383280"/>
          </a:xfrm>
        </p:grpSpPr>
        <p:sp>
          <p:nvSpPr>
            <p:cNvPr id="8" name="Freeform: Shape 28">
              <a:extLst>
                <a:ext uri="{FF2B5EF4-FFF2-40B4-BE49-F238E27FC236}">
                  <a16:creationId xmlns:a16="http://schemas.microsoft.com/office/drawing/2014/main" id="{7C10A352-9311-B040-99D7-82CD7C7A31AB}"/>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9" name="Oval 8">
              <a:extLst>
                <a:ext uri="{FF2B5EF4-FFF2-40B4-BE49-F238E27FC236}">
                  <a16:creationId xmlns:a16="http://schemas.microsoft.com/office/drawing/2014/main" id="{514C98F5-3BFC-1448-AAB7-A16D373E82DE}"/>
                </a:ext>
              </a:extLst>
            </p:cNvPr>
            <p:cNvSpPr/>
            <p:nvPr/>
          </p:nvSpPr>
          <p:spPr>
            <a:xfrm>
              <a:off x="755908" y="0"/>
              <a:ext cx="3383280" cy="3383280"/>
            </a:xfrm>
            <a:prstGeom prst="ellipse">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0" name="Picture 9" descr="A white circle with a letter k in it&#10;&#10;Description automatically generated">
              <a:extLst>
                <a:ext uri="{FF2B5EF4-FFF2-40B4-BE49-F238E27FC236}">
                  <a16:creationId xmlns:a16="http://schemas.microsoft.com/office/drawing/2014/main" id="{D088C71E-7C42-0A4F-8C69-DD9E531F0B7E}"/>
                </a:ext>
              </a:extLst>
            </p:cNvPr>
            <p:cNvPicPr>
              <a:picLocks noChangeAspect="1"/>
            </p:cNvPicPr>
            <p:nvPr/>
          </p:nvPicPr>
          <p:blipFill>
            <a:blip r:embed="rId3"/>
            <a:stretch>
              <a:fillRect/>
            </a:stretch>
          </p:blipFill>
          <p:spPr>
            <a:xfrm>
              <a:off x="735839" y="0"/>
              <a:ext cx="3406331" cy="3383280"/>
            </a:xfrm>
            <a:prstGeom prst="rect">
              <a:avLst/>
            </a:prstGeom>
          </p:spPr>
        </p:pic>
      </p:gr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Announcements</a:t>
            </a:r>
          </a:p>
        </p:txBody>
      </p:sp>
      <p:pic>
        <p:nvPicPr>
          <p:cNvPr id="4" name="Picture 3">
            <a:extLst>
              <a:ext uri="{FF2B5EF4-FFF2-40B4-BE49-F238E27FC236}">
                <a16:creationId xmlns:a16="http://schemas.microsoft.com/office/drawing/2014/main" id="{0B19008A-D0F0-1147-801D-48298DDEBFA0}"/>
              </a:ext>
            </a:extLst>
          </p:cNvPr>
          <p:cNvPicPr>
            <a:picLocks noChangeAspect="1"/>
          </p:cNvPicPr>
          <p:nvPr/>
        </p:nvPicPr>
        <p:blipFill rotWithShape="1">
          <a:blip r:embed="rId4"/>
          <a:srcRect l="24638" r="18733"/>
          <a:stretch/>
        </p:blipFill>
        <p:spPr>
          <a:xfrm rot="5400000">
            <a:off x="2079128" y="2964345"/>
            <a:ext cx="3088282" cy="4090060"/>
          </a:xfrm>
          <a:prstGeom prst="rect">
            <a:avLst/>
          </a:prstGeom>
        </p:spPr>
      </p:pic>
      <p:pic>
        <p:nvPicPr>
          <p:cNvPr id="16" name="Picture 15">
            <a:extLst>
              <a:ext uri="{FF2B5EF4-FFF2-40B4-BE49-F238E27FC236}">
                <a16:creationId xmlns:a16="http://schemas.microsoft.com/office/drawing/2014/main" id="{4B6EEFE0-1CE7-7246-B9CB-F79C3F639749}"/>
              </a:ext>
            </a:extLst>
          </p:cNvPr>
          <p:cNvPicPr>
            <a:picLocks noChangeAspect="1"/>
          </p:cNvPicPr>
          <p:nvPr/>
        </p:nvPicPr>
        <p:blipFill>
          <a:blip r:embed="rId5"/>
          <a:stretch>
            <a:fillRect/>
          </a:stretch>
        </p:blipFill>
        <p:spPr>
          <a:xfrm rot="5400000">
            <a:off x="6419311" y="2171652"/>
            <a:ext cx="5200073" cy="3900055"/>
          </a:xfrm>
          <a:prstGeom prst="rect">
            <a:avLst/>
          </a:prstGeom>
        </p:spPr>
      </p:pic>
    </p:spTree>
    <p:extLst>
      <p:ext uri="{BB962C8B-B14F-4D97-AF65-F5344CB8AC3E}">
        <p14:creationId xmlns:p14="http://schemas.microsoft.com/office/powerpoint/2010/main" val="152262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5E5FE9-E959-3A49-859A-1F0A5EAAF75A}"/>
              </a:ext>
            </a:extLst>
          </p:cNvPr>
          <p:cNvSpPr/>
          <p:nvPr/>
        </p:nvSpPr>
        <p:spPr>
          <a:xfrm>
            <a:off x="0" y="156096"/>
            <a:ext cx="12192000" cy="1188720"/>
          </a:xfrm>
          <a:prstGeom prst="rect">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a:extLst>
              <a:ext uri="{FF2B5EF4-FFF2-40B4-BE49-F238E27FC236}">
                <a16:creationId xmlns:a16="http://schemas.microsoft.com/office/drawing/2014/main" id="{88B7391C-8702-5E49-BB54-819495C9494C}"/>
              </a:ext>
            </a:extLst>
          </p:cNvPr>
          <p:cNvGrpSpPr/>
          <p:nvPr/>
        </p:nvGrpSpPr>
        <p:grpSpPr>
          <a:xfrm>
            <a:off x="838200" y="237375"/>
            <a:ext cx="1485265" cy="1026161"/>
            <a:chOff x="0" y="0"/>
            <a:chExt cx="4895097" cy="3383280"/>
          </a:xfrm>
        </p:grpSpPr>
        <p:sp>
          <p:nvSpPr>
            <p:cNvPr id="8" name="Freeform: Shape 28">
              <a:extLst>
                <a:ext uri="{FF2B5EF4-FFF2-40B4-BE49-F238E27FC236}">
                  <a16:creationId xmlns:a16="http://schemas.microsoft.com/office/drawing/2014/main" id="{7C10A352-9311-B040-99D7-82CD7C7A31AB}"/>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9" name="Oval 8">
              <a:extLst>
                <a:ext uri="{FF2B5EF4-FFF2-40B4-BE49-F238E27FC236}">
                  <a16:creationId xmlns:a16="http://schemas.microsoft.com/office/drawing/2014/main" id="{514C98F5-3BFC-1448-AAB7-A16D373E82DE}"/>
                </a:ext>
              </a:extLst>
            </p:cNvPr>
            <p:cNvSpPr/>
            <p:nvPr/>
          </p:nvSpPr>
          <p:spPr>
            <a:xfrm>
              <a:off x="755908" y="0"/>
              <a:ext cx="3383280" cy="3383280"/>
            </a:xfrm>
            <a:prstGeom prst="ellipse">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0" name="Picture 9" descr="A white circle with a letter k in it&#10;&#10;Description automatically generated">
              <a:extLst>
                <a:ext uri="{FF2B5EF4-FFF2-40B4-BE49-F238E27FC236}">
                  <a16:creationId xmlns:a16="http://schemas.microsoft.com/office/drawing/2014/main" id="{D088C71E-7C42-0A4F-8C69-DD9E531F0B7E}"/>
                </a:ext>
              </a:extLst>
            </p:cNvPr>
            <p:cNvPicPr>
              <a:picLocks noChangeAspect="1"/>
            </p:cNvPicPr>
            <p:nvPr/>
          </p:nvPicPr>
          <p:blipFill>
            <a:blip r:embed="rId2"/>
            <a:stretch>
              <a:fillRect/>
            </a:stretch>
          </p:blipFill>
          <p:spPr>
            <a:xfrm>
              <a:off x="735839" y="0"/>
              <a:ext cx="3406331" cy="3383280"/>
            </a:xfrm>
            <a:prstGeom prst="rect">
              <a:avLst/>
            </a:prstGeom>
          </p:spPr>
        </p:pic>
      </p:gr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Announcements</a:t>
            </a:r>
          </a:p>
        </p:txBody>
      </p:sp>
      <p:pic>
        <p:nvPicPr>
          <p:cNvPr id="12" name="Picture 11">
            <a:extLst>
              <a:ext uri="{FF2B5EF4-FFF2-40B4-BE49-F238E27FC236}">
                <a16:creationId xmlns:a16="http://schemas.microsoft.com/office/drawing/2014/main" id="{BDFD07A2-8DD7-0643-9F0B-1044F320E6F3}"/>
              </a:ext>
            </a:extLst>
          </p:cNvPr>
          <p:cNvPicPr>
            <a:picLocks noChangeAspect="1"/>
          </p:cNvPicPr>
          <p:nvPr/>
        </p:nvPicPr>
        <p:blipFill>
          <a:blip r:embed="rId3"/>
          <a:stretch>
            <a:fillRect/>
          </a:stretch>
        </p:blipFill>
        <p:spPr>
          <a:xfrm rot="5400000">
            <a:off x="1298863" y="2156747"/>
            <a:ext cx="5125050" cy="3843788"/>
          </a:xfrm>
          <a:prstGeom prst="rect">
            <a:avLst/>
          </a:prstGeom>
        </p:spPr>
      </p:pic>
      <p:pic>
        <p:nvPicPr>
          <p:cNvPr id="14" name="Picture 13">
            <a:extLst>
              <a:ext uri="{FF2B5EF4-FFF2-40B4-BE49-F238E27FC236}">
                <a16:creationId xmlns:a16="http://schemas.microsoft.com/office/drawing/2014/main" id="{03E00040-6154-C041-A895-FCFA43EC3A43}"/>
              </a:ext>
            </a:extLst>
          </p:cNvPr>
          <p:cNvPicPr>
            <a:picLocks noChangeAspect="1"/>
          </p:cNvPicPr>
          <p:nvPr/>
        </p:nvPicPr>
        <p:blipFill>
          <a:blip r:embed="rId4"/>
          <a:stretch>
            <a:fillRect/>
          </a:stretch>
        </p:blipFill>
        <p:spPr>
          <a:xfrm rot="5400000">
            <a:off x="6116977" y="2156199"/>
            <a:ext cx="5120663" cy="3840498"/>
          </a:xfrm>
          <a:prstGeom prst="rect">
            <a:avLst/>
          </a:prstGeom>
        </p:spPr>
      </p:pic>
    </p:spTree>
    <p:extLst>
      <p:ext uri="{BB962C8B-B14F-4D97-AF65-F5344CB8AC3E}">
        <p14:creationId xmlns:p14="http://schemas.microsoft.com/office/powerpoint/2010/main" val="2015112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5E5FE9-E959-3A49-859A-1F0A5EAAF75A}"/>
              </a:ext>
            </a:extLst>
          </p:cNvPr>
          <p:cNvSpPr/>
          <p:nvPr/>
        </p:nvSpPr>
        <p:spPr>
          <a:xfrm>
            <a:off x="0" y="156096"/>
            <a:ext cx="12192000" cy="1188720"/>
          </a:xfrm>
          <a:prstGeom prst="rect">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a:extLst>
              <a:ext uri="{FF2B5EF4-FFF2-40B4-BE49-F238E27FC236}">
                <a16:creationId xmlns:a16="http://schemas.microsoft.com/office/drawing/2014/main" id="{88B7391C-8702-5E49-BB54-819495C9494C}"/>
              </a:ext>
            </a:extLst>
          </p:cNvPr>
          <p:cNvGrpSpPr/>
          <p:nvPr/>
        </p:nvGrpSpPr>
        <p:grpSpPr>
          <a:xfrm>
            <a:off x="838200" y="237375"/>
            <a:ext cx="1485265" cy="1026161"/>
            <a:chOff x="0" y="0"/>
            <a:chExt cx="4895097" cy="3383280"/>
          </a:xfrm>
        </p:grpSpPr>
        <p:sp>
          <p:nvSpPr>
            <p:cNvPr id="8" name="Freeform: Shape 28">
              <a:extLst>
                <a:ext uri="{FF2B5EF4-FFF2-40B4-BE49-F238E27FC236}">
                  <a16:creationId xmlns:a16="http://schemas.microsoft.com/office/drawing/2014/main" id="{7C10A352-9311-B040-99D7-82CD7C7A31AB}"/>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9" name="Oval 8">
              <a:extLst>
                <a:ext uri="{FF2B5EF4-FFF2-40B4-BE49-F238E27FC236}">
                  <a16:creationId xmlns:a16="http://schemas.microsoft.com/office/drawing/2014/main" id="{514C98F5-3BFC-1448-AAB7-A16D373E82DE}"/>
                </a:ext>
              </a:extLst>
            </p:cNvPr>
            <p:cNvSpPr/>
            <p:nvPr/>
          </p:nvSpPr>
          <p:spPr>
            <a:xfrm>
              <a:off x="755908" y="0"/>
              <a:ext cx="3383280" cy="3383280"/>
            </a:xfrm>
            <a:prstGeom prst="ellipse">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0" name="Picture 9" descr="A white circle with a letter k in it&#10;&#10;Description automatically generated">
              <a:extLst>
                <a:ext uri="{FF2B5EF4-FFF2-40B4-BE49-F238E27FC236}">
                  <a16:creationId xmlns:a16="http://schemas.microsoft.com/office/drawing/2014/main" id="{D088C71E-7C42-0A4F-8C69-DD9E531F0B7E}"/>
                </a:ext>
              </a:extLst>
            </p:cNvPr>
            <p:cNvPicPr>
              <a:picLocks noChangeAspect="1"/>
            </p:cNvPicPr>
            <p:nvPr/>
          </p:nvPicPr>
          <p:blipFill>
            <a:blip r:embed="rId2"/>
            <a:stretch>
              <a:fillRect/>
            </a:stretch>
          </p:blipFill>
          <p:spPr>
            <a:xfrm>
              <a:off x="735839" y="0"/>
              <a:ext cx="3406331" cy="3383280"/>
            </a:xfrm>
            <a:prstGeom prst="rect">
              <a:avLst/>
            </a:prstGeom>
          </p:spPr>
        </p:pic>
      </p:gr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Announcements</a:t>
            </a:r>
          </a:p>
        </p:txBody>
      </p:sp>
      <p:pic>
        <p:nvPicPr>
          <p:cNvPr id="4" name="Picture 3">
            <a:extLst>
              <a:ext uri="{FF2B5EF4-FFF2-40B4-BE49-F238E27FC236}">
                <a16:creationId xmlns:a16="http://schemas.microsoft.com/office/drawing/2014/main" id="{52285B9B-0A3D-9B41-AAC5-6E4818B2672B}"/>
              </a:ext>
            </a:extLst>
          </p:cNvPr>
          <p:cNvPicPr>
            <a:picLocks noChangeAspect="1"/>
          </p:cNvPicPr>
          <p:nvPr/>
        </p:nvPicPr>
        <p:blipFill rotWithShape="1">
          <a:blip r:embed="rId3"/>
          <a:srcRect l="13539" t="21046" r="21006" b="41472"/>
          <a:stretch/>
        </p:blipFill>
        <p:spPr>
          <a:xfrm>
            <a:off x="2529444" y="3349294"/>
            <a:ext cx="6745184" cy="2172732"/>
          </a:xfrm>
          <a:prstGeom prst="rect">
            <a:avLst/>
          </a:prstGeom>
        </p:spPr>
      </p:pic>
      <p:sp>
        <p:nvSpPr>
          <p:cNvPr id="12" name="Content Placeholder 2">
            <a:extLst>
              <a:ext uri="{FF2B5EF4-FFF2-40B4-BE49-F238E27FC236}">
                <a16:creationId xmlns:a16="http://schemas.microsoft.com/office/drawing/2014/main" id="{6564FC8D-2F9E-3941-9A3F-4ED5332696B9}"/>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00000"/>
              </a:lnSpc>
              <a:buFont typeface="Arial" panose="020B0604020202020204" pitchFamily="34" charset="0"/>
              <a:buBlip>
                <a:blip r:embed="rId4"/>
              </a:buBlip>
            </a:pPr>
            <a:r>
              <a:rPr lang="en-US" sz="2400" dirty="0">
                <a:latin typeface="Garamond" panose="02020404030301010803" pitchFamily="18" charset="0"/>
              </a:rPr>
              <a:t>Monthly Report Forms</a:t>
            </a:r>
          </a:p>
          <a:p>
            <a:pPr marL="358775" indent="-358775">
              <a:lnSpc>
                <a:spcPct val="100000"/>
              </a:lnSpc>
              <a:buFont typeface="Arial" panose="020B0604020202020204" pitchFamily="34" charset="0"/>
              <a:buBlip>
                <a:blip r:embed="rId4"/>
              </a:buBlip>
            </a:pPr>
            <a:r>
              <a:rPr lang="en-US" sz="2400" dirty="0">
                <a:latin typeface="Garamond" panose="02020404030301010803" pitchFamily="18" charset="0"/>
                <a:sym typeface="Wingdings" pitchFamily="2" charset="2"/>
              </a:rPr>
              <a:t>T-shirt or Pin for members? Ideas?</a:t>
            </a:r>
          </a:p>
          <a:p>
            <a:pPr marL="0" indent="0">
              <a:lnSpc>
                <a:spcPct val="100000"/>
              </a:lnSpc>
              <a:buFont typeface="Arial" panose="020B0604020202020204" pitchFamily="34" charset="0"/>
              <a:buNone/>
            </a:pPr>
            <a:endParaRPr lang="en-US" sz="2400" dirty="0">
              <a:latin typeface="Garamond" panose="02020404030301010803" pitchFamily="18" charset="0"/>
              <a:sym typeface="Wingdings" pitchFamily="2" charset="2"/>
            </a:endParaRPr>
          </a:p>
        </p:txBody>
      </p:sp>
    </p:spTree>
    <p:extLst>
      <p:ext uri="{BB962C8B-B14F-4D97-AF65-F5344CB8AC3E}">
        <p14:creationId xmlns:p14="http://schemas.microsoft.com/office/powerpoint/2010/main" val="1148740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6A40A-532B-134C-8438-62B69E16A770}"/>
              </a:ext>
            </a:extLst>
          </p:cNvPr>
          <p:cNvSpPr>
            <a:spLocks noGrp="1"/>
          </p:cNvSpPr>
          <p:nvPr>
            <p:ph idx="1"/>
          </p:nvPr>
        </p:nvSpPr>
        <p:spPr/>
        <p:txBody>
          <a:bodyPr/>
          <a:lstStyle/>
          <a:p>
            <a:pPr marL="358775" indent="-358775">
              <a:lnSpc>
                <a:spcPct val="100000"/>
              </a:lnSpc>
              <a:buBlip>
                <a:blip r:embed="rId2"/>
              </a:buBlip>
            </a:pPr>
            <a:r>
              <a:rPr lang="en-US" sz="2400" dirty="0">
                <a:latin typeface="Garamond" panose="02020404030301010803" pitchFamily="18" charset="0"/>
              </a:rPr>
              <a:t>International Dues increase</a:t>
            </a:r>
            <a:endParaRPr lang="en-US" sz="1600" dirty="0">
              <a:latin typeface="Garamond" panose="02020404030301010803" pitchFamily="18" charset="0"/>
            </a:endParaRPr>
          </a:p>
          <a:p>
            <a:pPr marL="815975" lvl="1" indent="-358775">
              <a:lnSpc>
                <a:spcPct val="100000"/>
              </a:lnSpc>
              <a:buBlip>
                <a:blip r:embed="rId2"/>
              </a:buBlip>
            </a:pPr>
            <a:r>
              <a:rPr lang="en-US" sz="2000" dirty="0">
                <a:latin typeface="Garamond" panose="02020404030301010803" pitchFamily="18" charset="0"/>
              </a:rPr>
              <a:t>$36 </a:t>
            </a:r>
            <a:r>
              <a:rPr lang="en-US" sz="2000" dirty="0">
                <a:latin typeface="Garamond" panose="02020404030301010803" pitchFamily="18" charset="0"/>
                <a:sym typeface="Wingdings" pitchFamily="2" charset="2"/>
              </a:rPr>
              <a:t> $44</a:t>
            </a:r>
          </a:p>
          <a:p>
            <a:pPr marL="815975" lvl="1" indent="-358775">
              <a:lnSpc>
                <a:spcPct val="100000"/>
              </a:lnSpc>
              <a:buBlip>
                <a:blip r:embed="rId2"/>
              </a:buBlip>
            </a:pPr>
            <a:r>
              <a:rPr lang="en-US" sz="2000" dirty="0">
                <a:latin typeface="Garamond" panose="02020404030301010803" pitchFamily="18" charset="0"/>
                <a:sym typeface="Wingdings" pitchFamily="2" charset="2"/>
              </a:rPr>
              <a:t>District Dues remain at $10</a:t>
            </a:r>
            <a:endParaRPr lang="en-US" sz="2400" dirty="0">
              <a:latin typeface="Garamond" panose="02020404030301010803" pitchFamily="18" charset="0"/>
              <a:sym typeface="Wingdings" pitchFamily="2" charset="2"/>
            </a:endParaRPr>
          </a:p>
          <a:p>
            <a:pPr marL="358775" indent="-358775">
              <a:lnSpc>
                <a:spcPct val="100000"/>
              </a:lnSpc>
              <a:buBlip>
                <a:blip r:embed="rId2"/>
              </a:buBlip>
            </a:pPr>
            <a:r>
              <a:rPr lang="en-US" sz="2400" dirty="0">
                <a:latin typeface="Garamond" panose="02020404030301010803" pitchFamily="18" charset="0"/>
                <a:sym typeface="Wingdings" pitchFamily="2" charset="2"/>
              </a:rPr>
              <a:t>Dollars for Dues</a:t>
            </a:r>
          </a:p>
          <a:p>
            <a:pPr marL="815975" lvl="1" indent="-358775">
              <a:lnSpc>
                <a:spcPct val="100000"/>
              </a:lnSpc>
              <a:buBlip>
                <a:blip r:embed="rId2"/>
              </a:buBlip>
            </a:pPr>
            <a:r>
              <a:rPr lang="en-US" sz="2000" dirty="0">
                <a:latin typeface="Garamond" panose="02020404030301010803" pitchFamily="18" charset="0"/>
                <a:sym typeface="Wingdings" pitchFamily="2" charset="2"/>
              </a:rPr>
              <a:t>Suspending this initiative, but if there is financial hardship for dues with your members, please let the District Board know</a:t>
            </a:r>
          </a:p>
        </p:txBody>
      </p:sp>
      <p:sp>
        <p:nvSpPr>
          <p:cNvPr id="6" name="Rectangle 5">
            <a:extLst>
              <a:ext uri="{FF2B5EF4-FFF2-40B4-BE49-F238E27FC236}">
                <a16:creationId xmlns:a16="http://schemas.microsoft.com/office/drawing/2014/main" id="{F15E5FE9-E959-3A49-859A-1F0A5EAAF75A}"/>
              </a:ext>
            </a:extLst>
          </p:cNvPr>
          <p:cNvSpPr/>
          <p:nvPr/>
        </p:nvSpPr>
        <p:spPr>
          <a:xfrm>
            <a:off x="0" y="156096"/>
            <a:ext cx="12192000" cy="1188720"/>
          </a:xfrm>
          <a:prstGeom prst="rect">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a:extLst>
              <a:ext uri="{FF2B5EF4-FFF2-40B4-BE49-F238E27FC236}">
                <a16:creationId xmlns:a16="http://schemas.microsoft.com/office/drawing/2014/main" id="{88B7391C-8702-5E49-BB54-819495C9494C}"/>
              </a:ext>
            </a:extLst>
          </p:cNvPr>
          <p:cNvGrpSpPr/>
          <p:nvPr/>
        </p:nvGrpSpPr>
        <p:grpSpPr>
          <a:xfrm>
            <a:off x="838200" y="237375"/>
            <a:ext cx="1485265" cy="1026161"/>
            <a:chOff x="0" y="0"/>
            <a:chExt cx="4895097" cy="3383280"/>
          </a:xfrm>
        </p:grpSpPr>
        <p:sp>
          <p:nvSpPr>
            <p:cNvPr id="8" name="Freeform: Shape 28">
              <a:extLst>
                <a:ext uri="{FF2B5EF4-FFF2-40B4-BE49-F238E27FC236}">
                  <a16:creationId xmlns:a16="http://schemas.microsoft.com/office/drawing/2014/main" id="{7C10A352-9311-B040-99D7-82CD7C7A31AB}"/>
                </a:ext>
              </a:extLst>
            </p:cNvPr>
            <p:cNvSpPr/>
            <p:nvPr/>
          </p:nvSpPr>
          <p:spPr>
            <a:xfrm>
              <a:off x="0" y="111716"/>
              <a:ext cx="4895097" cy="2829638"/>
            </a:xfrm>
            <a:custGeom>
              <a:avLst/>
              <a:gdLst>
                <a:gd name="connsiteX0" fmla="*/ 0 w 10621818"/>
                <a:gd name="connsiteY0" fmla="*/ 692727 h 6096000"/>
                <a:gd name="connsiteX1" fmla="*/ 0 w 10621818"/>
                <a:gd name="connsiteY1" fmla="*/ 6096000 h 6096000"/>
                <a:gd name="connsiteX2" fmla="*/ 8636000 w 10621818"/>
                <a:gd name="connsiteY2" fmla="*/ 6096000 h 6096000"/>
                <a:gd name="connsiteX3" fmla="*/ 8765309 w 10621818"/>
                <a:gd name="connsiteY3" fmla="*/ 5920509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903855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125527 w 10621818"/>
                <a:gd name="connsiteY5" fmla="*/ 5846618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310255 w 10621818"/>
                <a:gd name="connsiteY6" fmla="*/ 5920509 h 6096000"/>
                <a:gd name="connsiteX7" fmla="*/ 9439564 w 10621818"/>
                <a:gd name="connsiteY7" fmla="*/ 5781963 h 6096000"/>
                <a:gd name="connsiteX8" fmla="*/ 9615055 w 10621818"/>
                <a:gd name="connsiteY8" fmla="*/ 5781963 h 6096000"/>
                <a:gd name="connsiteX9" fmla="*/ 9799782 w 10621818"/>
                <a:gd name="connsiteY9" fmla="*/ 5726545 h 6096000"/>
                <a:gd name="connsiteX10" fmla="*/ 9818255 w 10621818"/>
                <a:gd name="connsiteY10" fmla="*/ 5551054 h 6096000"/>
                <a:gd name="connsiteX11" fmla="*/ 9929091 w 10621818"/>
                <a:gd name="connsiteY11" fmla="*/ 5495636 h 6096000"/>
                <a:gd name="connsiteX12" fmla="*/ 9984509 w 10621818"/>
                <a:gd name="connsiteY12" fmla="*/ 5384800 h 6096000"/>
                <a:gd name="connsiteX13" fmla="*/ 10353964 w 10621818"/>
                <a:gd name="connsiteY13" fmla="*/ 5255490 h 6096000"/>
                <a:gd name="connsiteX14" fmla="*/ 10363200 w 10621818"/>
                <a:gd name="connsiteY14" fmla="*/ 5126181 h 6096000"/>
                <a:gd name="connsiteX15" fmla="*/ 10464800 w 10621818"/>
                <a:gd name="connsiteY15" fmla="*/ 5163127 h 6096000"/>
                <a:gd name="connsiteX16" fmla="*/ 10520218 w 10621818"/>
                <a:gd name="connsiteY16" fmla="*/ 5089236 h 6096000"/>
                <a:gd name="connsiteX17" fmla="*/ 10455564 w 10621818"/>
                <a:gd name="connsiteY17" fmla="*/ 4867563 h 6096000"/>
                <a:gd name="connsiteX18" fmla="*/ 10353964 w 10621818"/>
                <a:gd name="connsiteY18" fmla="*/ 4867563 h 6096000"/>
                <a:gd name="connsiteX19" fmla="*/ 10261600 w 10621818"/>
                <a:gd name="connsiteY19" fmla="*/ 4747490 h 6096000"/>
                <a:gd name="connsiteX20" fmla="*/ 10178473 w 10621818"/>
                <a:gd name="connsiteY20" fmla="*/ 4673600 h 6096000"/>
                <a:gd name="connsiteX21" fmla="*/ 10095346 w 10621818"/>
                <a:gd name="connsiteY21" fmla="*/ 4433454 h 6096000"/>
                <a:gd name="connsiteX22" fmla="*/ 9947564 w 10621818"/>
                <a:gd name="connsiteY22" fmla="*/ 4451927 h 6096000"/>
                <a:gd name="connsiteX23" fmla="*/ 9956800 w 10621818"/>
                <a:gd name="connsiteY23" fmla="*/ 4137890 h 6096000"/>
                <a:gd name="connsiteX24" fmla="*/ 9809018 w 10621818"/>
                <a:gd name="connsiteY24" fmla="*/ 4091709 h 6096000"/>
                <a:gd name="connsiteX25" fmla="*/ 9725891 w 10621818"/>
                <a:gd name="connsiteY25" fmla="*/ 4100945 h 6096000"/>
                <a:gd name="connsiteX26" fmla="*/ 9725891 w 10621818"/>
                <a:gd name="connsiteY26" fmla="*/ 3602181 h 6096000"/>
                <a:gd name="connsiteX27" fmla="*/ 9956800 w 10621818"/>
                <a:gd name="connsiteY27" fmla="*/ 3417454 h 6096000"/>
                <a:gd name="connsiteX28" fmla="*/ 9827491 w 10621818"/>
                <a:gd name="connsiteY28" fmla="*/ 3094181 h 6096000"/>
                <a:gd name="connsiteX29" fmla="*/ 10076873 w 10621818"/>
                <a:gd name="connsiteY29" fmla="*/ 2807854 h 6096000"/>
                <a:gd name="connsiteX30" fmla="*/ 10289309 w 10621818"/>
                <a:gd name="connsiteY30" fmla="*/ 2604654 h 6096000"/>
                <a:gd name="connsiteX31" fmla="*/ 10474037 w 10621818"/>
                <a:gd name="connsiteY31" fmla="*/ 2216727 h 6096000"/>
                <a:gd name="connsiteX32" fmla="*/ 10621818 w 10621818"/>
                <a:gd name="connsiteY32" fmla="*/ 2235200 h 6096000"/>
                <a:gd name="connsiteX33" fmla="*/ 10400146 w 10621818"/>
                <a:gd name="connsiteY33" fmla="*/ 2022763 h 6096000"/>
                <a:gd name="connsiteX34" fmla="*/ 10076873 w 10621818"/>
                <a:gd name="connsiteY34" fmla="*/ 1874981 h 6096000"/>
                <a:gd name="connsiteX35" fmla="*/ 9929091 w 10621818"/>
                <a:gd name="connsiteY35" fmla="*/ 1644072 h 6096000"/>
                <a:gd name="connsiteX36" fmla="*/ 9947564 w 10621818"/>
                <a:gd name="connsiteY36" fmla="*/ 1320800 h 6096000"/>
                <a:gd name="connsiteX37" fmla="*/ 9873673 w 10621818"/>
                <a:gd name="connsiteY37" fmla="*/ 1117600 h 6096000"/>
                <a:gd name="connsiteX38" fmla="*/ 9605818 w 10621818"/>
                <a:gd name="connsiteY38" fmla="*/ 914400 h 6096000"/>
                <a:gd name="connsiteX39" fmla="*/ 9411855 w 10621818"/>
                <a:gd name="connsiteY39" fmla="*/ 609600 h 6096000"/>
                <a:gd name="connsiteX40" fmla="*/ 1376218 w 10621818"/>
                <a:gd name="connsiteY40" fmla="*/ 609600 h 6096000"/>
                <a:gd name="connsiteX41" fmla="*/ 1376218 w 10621818"/>
                <a:gd name="connsiteY41" fmla="*/ 0 h 6096000"/>
                <a:gd name="connsiteX42" fmla="*/ 803564 w 10621818"/>
                <a:gd name="connsiteY42" fmla="*/ 323272 h 6096000"/>
                <a:gd name="connsiteX43" fmla="*/ 849746 w 10621818"/>
                <a:gd name="connsiteY43" fmla="*/ 203200 h 6096000"/>
                <a:gd name="connsiteX44" fmla="*/ 729673 w 10621818"/>
                <a:gd name="connsiteY44" fmla="*/ 267854 h 6096000"/>
                <a:gd name="connsiteX45" fmla="*/ 738909 w 10621818"/>
                <a:gd name="connsiteY45" fmla="*/ 341745 h 6096000"/>
                <a:gd name="connsiteX46" fmla="*/ 0 w 10621818"/>
                <a:gd name="connsiteY46"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310255 w 10621818"/>
                <a:gd name="connsiteY7" fmla="*/ 5920509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39564 w 10621818"/>
                <a:gd name="connsiteY8" fmla="*/ 5781963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615055 w 10621818"/>
                <a:gd name="connsiteY9" fmla="*/ 5781963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25276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99782 w 10621818"/>
                <a:gd name="connsiteY10" fmla="*/ 5726545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818255 w 10621818"/>
                <a:gd name="connsiteY11" fmla="*/ 55510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929091 w 10621818"/>
                <a:gd name="connsiteY12" fmla="*/ 5495636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984509 w 10621818"/>
                <a:gd name="connsiteY13" fmla="*/ 53848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353964 w 10621818"/>
                <a:gd name="connsiteY14" fmla="*/ 5255490 h 6096000"/>
                <a:gd name="connsiteX15" fmla="*/ 10363200 w 10621818"/>
                <a:gd name="connsiteY15" fmla="*/ 5126181 h 6096000"/>
                <a:gd name="connsiteX16" fmla="*/ 10464800 w 10621818"/>
                <a:gd name="connsiteY16" fmla="*/ 5163127 h 6096000"/>
                <a:gd name="connsiteX17" fmla="*/ 10520218 w 10621818"/>
                <a:gd name="connsiteY17" fmla="*/ 5089236 h 6096000"/>
                <a:gd name="connsiteX18" fmla="*/ 10455564 w 10621818"/>
                <a:gd name="connsiteY18" fmla="*/ 4867563 h 6096000"/>
                <a:gd name="connsiteX19" fmla="*/ 10353964 w 10621818"/>
                <a:gd name="connsiteY19" fmla="*/ 4867563 h 6096000"/>
                <a:gd name="connsiteX20" fmla="*/ 10261600 w 10621818"/>
                <a:gd name="connsiteY20" fmla="*/ 4747490 h 6096000"/>
                <a:gd name="connsiteX21" fmla="*/ 10178473 w 10621818"/>
                <a:gd name="connsiteY21" fmla="*/ 4673600 h 6096000"/>
                <a:gd name="connsiteX22" fmla="*/ 10095346 w 10621818"/>
                <a:gd name="connsiteY22" fmla="*/ 4433454 h 6096000"/>
                <a:gd name="connsiteX23" fmla="*/ 9947564 w 10621818"/>
                <a:gd name="connsiteY23" fmla="*/ 4451927 h 6096000"/>
                <a:gd name="connsiteX24" fmla="*/ 9956800 w 10621818"/>
                <a:gd name="connsiteY24" fmla="*/ 4137890 h 6096000"/>
                <a:gd name="connsiteX25" fmla="*/ 9809018 w 10621818"/>
                <a:gd name="connsiteY25" fmla="*/ 4091709 h 6096000"/>
                <a:gd name="connsiteX26" fmla="*/ 9725891 w 10621818"/>
                <a:gd name="connsiteY26" fmla="*/ 4100945 h 6096000"/>
                <a:gd name="connsiteX27" fmla="*/ 9725891 w 10621818"/>
                <a:gd name="connsiteY27" fmla="*/ 3602181 h 6096000"/>
                <a:gd name="connsiteX28" fmla="*/ 9956800 w 10621818"/>
                <a:gd name="connsiteY28" fmla="*/ 3417454 h 6096000"/>
                <a:gd name="connsiteX29" fmla="*/ 9827491 w 10621818"/>
                <a:gd name="connsiteY29" fmla="*/ 3094181 h 6096000"/>
                <a:gd name="connsiteX30" fmla="*/ 10076873 w 10621818"/>
                <a:gd name="connsiteY30" fmla="*/ 2807854 h 6096000"/>
                <a:gd name="connsiteX31" fmla="*/ 10289309 w 10621818"/>
                <a:gd name="connsiteY31" fmla="*/ 2604654 h 6096000"/>
                <a:gd name="connsiteX32" fmla="*/ 10474037 w 10621818"/>
                <a:gd name="connsiteY32" fmla="*/ 2216727 h 6096000"/>
                <a:gd name="connsiteX33" fmla="*/ 10621818 w 10621818"/>
                <a:gd name="connsiteY33" fmla="*/ 2235200 h 6096000"/>
                <a:gd name="connsiteX34" fmla="*/ 10400146 w 10621818"/>
                <a:gd name="connsiteY34" fmla="*/ 2022763 h 6096000"/>
                <a:gd name="connsiteX35" fmla="*/ 10076873 w 10621818"/>
                <a:gd name="connsiteY35" fmla="*/ 1874981 h 6096000"/>
                <a:gd name="connsiteX36" fmla="*/ 9929091 w 10621818"/>
                <a:gd name="connsiteY36" fmla="*/ 1644072 h 6096000"/>
                <a:gd name="connsiteX37" fmla="*/ 9947564 w 10621818"/>
                <a:gd name="connsiteY37" fmla="*/ 1320800 h 6096000"/>
                <a:gd name="connsiteX38" fmla="*/ 9873673 w 10621818"/>
                <a:gd name="connsiteY38" fmla="*/ 1117600 h 6096000"/>
                <a:gd name="connsiteX39" fmla="*/ 9605818 w 10621818"/>
                <a:gd name="connsiteY39" fmla="*/ 914400 h 6096000"/>
                <a:gd name="connsiteX40" fmla="*/ 9411855 w 10621818"/>
                <a:gd name="connsiteY40" fmla="*/ 609600 h 6096000"/>
                <a:gd name="connsiteX41" fmla="*/ 1376218 w 10621818"/>
                <a:gd name="connsiteY41" fmla="*/ 609600 h 6096000"/>
                <a:gd name="connsiteX42" fmla="*/ 1376218 w 10621818"/>
                <a:gd name="connsiteY42" fmla="*/ 0 h 6096000"/>
                <a:gd name="connsiteX43" fmla="*/ 803564 w 10621818"/>
                <a:gd name="connsiteY43" fmla="*/ 323272 h 6096000"/>
                <a:gd name="connsiteX44" fmla="*/ 849746 w 10621818"/>
                <a:gd name="connsiteY44" fmla="*/ 203200 h 6096000"/>
                <a:gd name="connsiteX45" fmla="*/ 729673 w 10621818"/>
                <a:gd name="connsiteY45" fmla="*/ 267854 h 6096000"/>
                <a:gd name="connsiteX46" fmla="*/ 738909 w 10621818"/>
                <a:gd name="connsiteY46" fmla="*/ 341745 h 6096000"/>
                <a:gd name="connsiteX47" fmla="*/ 0 w 10621818"/>
                <a:gd name="connsiteY47"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353964 w 10621818"/>
                <a:gd name="connsiteY15" fmla="*/ 525549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464800 w 10621818"/>
                <a:gd name="connsiteY17" fmla="*/ 5163127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20218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55564 w 10621818"/>
                <a:gd name="connsiteY19" fmla="*/ 4867563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53964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1600 w 10621818"/>
                <a:gd name="connsiteY21" fmla="*/ 4747490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78473 w 10621818"/>
                <a:gd name="connsiteY22" fmla="*/ 4673600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095346 w 10621818"/>
                <a:gd name="connsiteY23" fmla="*/ 443345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9947564 w 10621818"/>
                <a:gd name="connsiteY24" fmla="*/ 4451927 h 6096000"/>
                <a:gd name="connsiteX25" fmla="*/ 9956800 w 10621818"/>
                <a:gd name="connsiteY25" fmla="*/ 4137890 h 6096000"/>
                <a:gd name="connsiteX26" fmla="*/ 9809018 w 10621818"/>
                <a:gd name="connsiteY26" fmla="*/ 4091709 h 6096000"/>
                <a:gd name="connsiteX27" fmla="*/ 9725891 w 10621818"/>
                <a:gd name="connsiteY27" fmla="*/ 4100945 h 6096000"/>
                <a:gd name="connsiteX28" fmla="*/ 9725891 w 10621818"/>
                <a:gd name="connsiteY28" fmla="*/ 3602181 h 6096000"/>
                <a:gd name="connsiteX29" fmla="*/ 9956800 w 10621818"/>
                <a:gd name="connsiteY29" fmla="*/ 3417454 h 6096000"/>
                <a:gd name="connsiteX30" fmla="*/ 9827491 w 10621818"/>
                <a:gd name="connsiteY30" fmla="*/ 3094181 h 6096000"/>
                <a:gd name="connsiteX31" fmla="*/ 10076873 w 10621818"/>
                <a:gd name="connsiteY31" fmla="*/ 2807854 h 6096000"/>
                <a:gd name="connsiteX32" fmla="*/ 10289309 w 10621818"/>
                <a:gd name="connsiteY32" fmla="*/ 2604654 h 6096000"/>
                <a:gd name="connsiteX33" fmla="*/ 10474037 w 10621818"/>
                <a:gd name="connsiteY33" fmla="*/ 2216727 h 6096000"/>
                <a:gd name="connsiteX34" fmla="*/ 10621818 w 10621818"/>
                <a:gd name="connsiteY34" fmla="*/ 2235200 h 6096000"/>
                <a:gd name="connsiteX35" fmla="*/ 10400146 w 10621818"/>
                <a:gd name="connsiteY35" fmla="*/ 2022763 h 6096000"/>
                <a:gd name="connsiteX36" fmla="*/ 10076873 w 10621818"/>
                <a:gd name="connsiteY36" fmla="*/ 1874981 h 6096000"/>
                <a:gd name="connsiteX37" fmla="*/ 9929091 w 10621818"/>
                <a:gd name="connsiteY37" fmla="*/ 1644072 h 6096000"/>
                <a:gd name="connsiteX38" fmla="*/ 9947564 w 10621818"/>
                <a:gd name="connsiteY38" fmla="*/ 1320800 h 6096000"/>
                <a:gd name="connsiteX39" fmla="*/ 9873673 w 10621818"/>
                <a:gd name="connsiteY39" fmla="*/ 1117600 h 6096000"/>
                <a:gd name="connsiteX40" fmla="*/ 9605818 w 10621818"/>
                <a:gd name="connsiteY40" fmla="*/ 914400 h 6096000"/>
                <a:gd name="connsiteX41" fmla="*/ 9411855 w 10621818"/>
                <a:gd name="connsiteY41" fmla="*/ 609600 h 6096000"/>
                <a:gd name="connsiteX42" fmla="*/ 1376218 w 10621818"/>
                <a:gd name="connsiteY42" fmla="*/ 609600 h 6096000"/>
                <a:gd name="connsiteX43" fmla="*/ 1376218 w 10621818"/>
                <a:gd name="connsiteY43" fmla="*/ 0 h 6096000"/>
                <a:gd name="connsiteX44" fmla="*/ 803564 w 10621818"/>
                <a:gd name="connsiteY44" fmla="*/ 323272 h 6096000"/>
                <a:gd name="connsiteX45" fmla="*/ 849746 w 10621818"/>
                <a:gd name="connsiteY45" fmla="*/ 203200 h 6096000"/>
                <a:gd name="connsiteX46" fmla="*/ 729673 w 10621818"/>
                <a:gd name="connsiteY46" fmla="*/ 267854 h 6096000"/>
                <a:gd name="connsiteX47" fmla="*/ 738909 w 10621818"/>
                <a:gd name="connsiteY47" fmla="*/ 341745 h 6096000"/>
                <a:gd name="connsiteX48" fmla="*/ 0 w 10621818"/>
                <a:gd name="connsiteY48"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47564 w 10621818"/>
                <a:gd name="connsiteY25" fmla="*/ 4451927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956800 w 10621818"/>
                <a:gd name="connsiteY26" fmla="*/ 4137890 h 6096000"/>
                <a:gd name="connsiteX27" fmla="*/ 9809018 w 10621818"/>
                <a:gd name="connsiteY27" fmla="*/ 4091709 h 6096000"/>
                <a:gd name="connsiteX28" fmla="*/ 9725891 w 10621818"/>
                <a:gd name="connsiteY28" fmla="*/ 4100945 h 6096000"/>
                <a:gd name="connsiteX29" fmla="*/ 9725891 w 10621818"/>
                <a:gd name="connsiteY29" fmla="*/ 3602181 h 6096000"/>
                <a:gd name="connsiteX30" fmla="*/ 9956800 w 10621818"/>
                <a:gd name="connsiteY30" fmla="*/ 3417454 h 6096000"/>
                <a:gd name="connsiteX31" fmla="*/ 9827491 w 10621818"/>
                <a:gd name="connsiteY31" fmla="*/ 3094181 h 6096000"/>
                <a:gd name="connsiteX32" fmla="*/ 10076873 w 10621818"/>
                <a:gd name="connsiteY32" fmla="*/ 2807854 h 6096000"/>
                <a:gd name="connsiteX33" fmla="*/ 10289309 w 10621818"/>
                <a:gd name="connsiteY33" fmla="*/ 2604654 h 6096000"/>
                <a:gd name="connsiteX34" fmla="*/ 10474037 w 10621818"/>
                <a:gd name="connsiteY34" fmla="*/ 2216727 h 6096000"/>
                <a:gd name="connsiteX35" fmla="*/ 10621818 w 10621818"/>
                <a:gd name="connsiteY35" fmla="*/ 2235200 h 6096000"/>
                <a:gd name="connsiteX36" fmla="*/ 10400146 w 10621818"/>
                <a:gd name="connsiteY36" fmla="*/ 2022763 h 6096000"/>
                <a:gd name="connsiteX37" fmla="*/ 10076873 w 10621818"/>
                <a:gd name="connsiteY37" fmla="*/ 1874981 h 6096000"/>
                <a:gd name="connsiteX38" fmla="*/ 9929091 w 10621818"/>
                <a:gd name="connsiteY38" fmla="*/ 1644072 h 6096000"/>
                <a:gd name="connsiteX39" fmla="*/ 9947564 w 10621818"/>
                <a:gd name="connsiteY39" fmla="*/ 1320800 h 6096000"/>
                <a:gd name="connsiteX40" fmla="*/ 9873673 w 10621818"/>
                <a:gd name="connsiteY40" fmla="*/ 1117600 h 6096000"/>
                <a:gd name="connsiteX41" fmla="*/ 9605818 w 10621818"/>
                <a:gd name="connsiteY41" fmla="*/ 914400 h 6096000"/>
                <a:gd name="connsiteX42" fmla="*/ 9411855 w 10621818"/>
                <a:gd name="connsiteY42" fmla="*/ 609600 h 6096000"/>
                <a:gd name="connsiteX43" fmla="*/ 1376218 w 10621818"/>
                <a:gd name="connsiteY43" fmla="*/ 609600 h 6096000"/>
                <a:gd name="connsiteX44" fmla="*/ 1376218 w 10621818"/>
                <a:gd name="connsiteY44" fmla="*/ 0 h 6096000"/>
                <a:gd name="connsiteX45" fmla="*/ 803564 w 10621818"/>
                <a:gd name="connsiteY45" fmla="*/ 323272 h 6096000"/>
                <a:gd name="connsiteX46" fmla="*/ 849746 w 10621818"/>
                <a:gd name="connsiteY46" fmla="*/ 203200 h 6096000"/>
                <a:gd name="connsiteX47" fmla="*/ 729673 w 10621818"/>
                <a:gd name="connsiteY47" fmla="*/ 267854 h 6096000"/>
                <a:gd name="connsiteX48" fmla="*/ 738909 w 10621818"/>
                <a:gd name="connsiteY48" fmla="*/ 341745 h 6096000"/>
                <a:gd name="connsiteX49" fmla="*/ 0 w 10621818"/>
                <a:gd name="connsiteY49"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95680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809018 w 10621818"/>
                <a:gd name="connsiteY28" fmla="*/ 4091709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725891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11855 w 10621818"/>
                <a:gd name="connsiteY43" fmla="*/ 609600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76218 w 10621818"/>
                <a:gd name="connsiteY44" fmla="*/ 609600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692727 h 6096000"/>
                <a:gd name="connsiteX1" fmla="*/ 0 w 10621818"/>
                <a:gd name="connsiteY1" fmla="*/ 6096000 h 6096000"/>
                <a:gd name="connsiteX2" fmla="*/ 8636000 w 10621818"/>
                <a:gd name="connsiteY2" fmla="*/ 6096000 h 6096000"/>
                <a:gd name="connsiteX3" fmla="*/ 8689109 w 10621818"/>
                <a:gd name="connsiteY3" fmla="*/ 5953847 h 6096000"/>
                <a:gd name="connsiteX4" fmla="*/ 8851467 w 10621818"/>
                <a:gd name="connsiteY4" fmla="*/ 5855854 h 6096000"/>
                <a:gd name="connsiteX5" fmla="*/ 9039802 w 10621818"/>
                <a:gd name="connsiteY5" fmla="*/ 5832330 h 6096000"/>
                <a:gd name="connsiteX6" fmla="*/ 9166368 w 10621818"/>
                <a:gd name="connsiteY6" fmla="*/ 5845607 h 6096000"/>
                <a:gd name="connsiteX7" fmla="*/ 9272155 w 10621818"/>
                <a:gd name="connsiteY7" fmla="*/ 5925271 h 6096000"/>
                <a:gd name="connsiteX8" fmla="*/ 9415751 w 10621818"/>
                <a:gd name="connsiteY8" fmla="*/ 5810538 h 6096000"/>
                <a:gd name="connsiteX9" fmla="*/ 9538855 w 10621818"/>
                <a:gd name="connsiteY9" fmla="*/ 5796250 h 6096000"/>
                <a:gd name="connsiteX10" fmla="*/ 9704532 w 10621818"/>
                <a:gd name="connsiteY10" fmla="*/ 5740832 h 6096000"/>
                <a:gd name="connsiteX11" fmla="*/ 9780155 w 10621818"/>
                <a:gd name="connsiteY11" fmla="*/ 5703454 h 6096000"/>
                <a:gd name="connsiteX12" fmla="*/ 9805266 w 10621818"/>
                <a:gd name="connsiteY12" fmla="*/ 5543261 h 6096000"/>
                <a:gd name="connsiteX13" fmla="*/ 9889259 w 10621818"/>
                <a:gd name="connsiteY13" fmla="*/ 5499100 h 6096000"/>
                <a:gd name="connsiteX14" fmla="*/ 10133155 w 10621818"/>
                <a:gd name="connsiteY14" fmla="*/ 5283632 h 6096000"/>
                <a:gd name="connsiteX15" fmla="*/ 10296814 w 10621818"/>
                <a:gd name="connsiteY15" fmla="*/ 5236440 h 6096000"/>
                <a:gd name="connsiteX16" fmla="*/ 10363200 w 10621818"/>
                <a:gd name="connsiteY16" fmla="*/ 5126181 h 6096000"/>
                <a:gd name="connsiteX17" fmla="*/ 10398125 w 10621818"/>
                <a:gd name="connsiteY17" fmla="*/ 5172652 h 6096000"/>
                <a:gd name="connsiteX18" fmla="*/ 10534506 w 10621818"/>
                <a:gd name="connsiteY18" fmla="*/ 5089236 h 6096000"/>
                <a:gd name="connsiteX19" fmla="*/ 10441277 w 10621818"/>
                <a:gd name="connsiteY19" fmla="*/ 4939001 h 6096000"/>
                <a:gd name="connsiteX20" fmla="*/ 10339677 w 10621818"/>
                <a:gd name="connsiteY20" fmla="*/ 4867563 h 6096000"/>
                <a:gd name="connsiteX21" fmla="*/ 10266362 w 10621818"/>
                <a:gd name="connsiteY21" fmla="*/ 4718915 h 6096000"/>
                <a:gd name="connsiteX22" fmla="*/ 10135610 w 10621818"/>
                <a:gd name="connsiteY22" fmla="*/ 4664075 h 6096000"/>
                <a:gd name="connsiteX23" fmla="*/ 10104871 w 10621818"/>
                <a:gd name="connsiteY23" fmla="*/ 4528704 h 6096000"/>
                <a:gd name="connsiteX24" fmla="*/ 10042668 w 10621818"/>
                <a:gd name="connsiteY24" fmla="*/ 4459720 h 6096000"/>
                <a:gd name="connsiteX25" fmla="*/ 9980902 w 10621818"/>
                <a:gd name="connsiteY25" fmla="*/ 4504314 h 6096000"/>
                <a:gd name="connsiteX26" fmla="*/ 9899793 w 10621818"/>
                <a:gd name="connsiteY26" fmla="*/ 4378757 h 6096000"/>
                <a:gd name="connsiteX27" fmla="*/ 9899650 w 10621818"/>
                <a:gd name="connsiteY27" fmla="*/ 4137890 h 6096000"/>
                <a:gd name="connsiteX28" fmla="*/ 9785206 w 10621818"/>
                <a:gd name="connsiteY28" fmla="*/ 4077422 h 6096000"/>
                <a:gd name="connsiteX29" fmla="*/ 9683028 w 10621818"/>
                <a:gd name="connsiteY29" fmla="*/ 4100945 h 6096000"/>
                <a:gd name="connsiteX30" fmla="*/ 9725891 w 10621818"/>
                <a:gd name="connsiteY30" fmla="*/ 3602181 h 6096000"/>
                <a:gd name="connsiteX31" fmla="*/ 9956800 w 10621818"/>
                <a:gd name="connsiteY31" fmla="*/ 3417454 h 6096000"/>
                <a:gd name="connsiteX32" fmla="*/ 9827491 w 10621818"/>
                <a:gd name="connsiteY32" fmla="*/ 3094181 h 6096000"/>
                <a:gd name="connsiteX33" fmla="*/ 10076873 w 10621818"/>
                <a:gd name="connsiteY33" fmla="*/ 2807854 h 6096000"/>
                <a:gd name="connsiteX34" fmla="*/ 10289309 w 10621818"/>
                <a:gd name="connsiteY34" fmla="*/ 2604654 h 6096000"/>
                <a:gd name="connsiteX35" fmla="*/ 10474037 w 10621818"/>
                <a:gd name="connsiteY35" fmla="*/ 2216727 h 6096000"/>
                <a:gd name="connsiteX36" fmla="*/ 10621818 w 10621818"/>
                <a:gd name="connsiteY36" fmla="*/ 2235200 h 6096000"/>
                <a:gd name="connsiteX37" fmla="*/ 10400146 w 10621818"/>
                <a:gd name="connsiteY37" fmla="*/ 2022763 h 6096000"/>
                <a:gd name="connsiteX38" fmla="*/ 10076873 w 10621818"/>
                <a:gd name="connsiteY38" fmla="*/ 1874981 h 6096000"/>
                <a:gd name="connsiteX39" fmla="*/ 9929091 w 10621818"/>
                <a:gd name="connsiteY39" fmla="*/ 1644072 h 6096000"/>
                <a:gd name="connsiteX40" fmla="*/ 9947564 w 10621818"/>
                <a:gd name="connsiteY40" fmla="*/ 1320800 h 6096000"/>
                <a:gd name="connsiteX41" fmla="*/ 9873673 w 10621818"/>
                <a:gd name="connsiteY41" fmla="*/ 1117600 h 6096000"/>
                <a:gd name="connsiteX42" fmla="*/ 9605818 w 10621818"/>
                <a:gd name="connsiteY42" fmla="*/ 914400 h 6096000"/>
                <a:gd name="connsiteX43" fmla="*/ 9407092 w 10621818"/>
                <a:gd name="connsiteY43" fmla="*/ 652463 h 6096000"/>
                <a:gd name="connsiteX44" fmla="*/ 1366693 w 10621818"/>
                <a:gd name="connsiteY44" fmla="*/ 642938 h 6096000"/>
                <a:gd name="connsiteX45" fmla="*/ 1376218 w 10621818"/>
                <a:gd name="connsiteY45" fmla="*/ 0 h 6096000"/>
                <a:gd name="connsiteX46" fmla="*/ 803564 w 10621818"/>
                <a:gd name="connsiteY46" fmla="*/ 323272 h 6096000"/>
                <a:gd name="connsiteX47" fmla="*/ 849746 w 10621818"/>
                <a:gd name="connsiteY47" fmla="*/ 203200 h 6096000"/>
                <a:gd name="connsiteX48" fmla="*/ 729673 w 10621818"/>
                <a:gd name="connsiteY48" fmla="*/ 267854 h 6096000"/>
                <a:gd name="connsiteX49" fmla="*/ 738909 w 10621818"/>
                <a:gd name="connsiteY49" fmla="*/ 341745 h 6096000"/>
                <a:gd name="connsiteX50" fmla="*/ 0 w 10621818"/>
                <a:gd name="connsiteY50" fmla="*/ 692727 h 6096000"/>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738909 w 10621818"/>
                <a:gd name="connsiteY49" fmla="*/ 365558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729673 w 10621818"/>
                <a:gd name="connsiteY48" fmla="*/ 291667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49746 w 10621818"/>
                <a:gd name="connsiteY47" fmla="*/ 227013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639186 w 10621818"/>
                <a:gd name="connsiteY48" fmla="*/ 267855 h 6119813"/>
                <a:gd name="connsiteX49" fmla="*/ 667472 w 10621818"/>
                <a:gd name="connsiteY49" fmla="*/ 417946 h 6119813"/>
                <a:gd name="connsiteX50" fmla="*/ 0 w 10621818"/>
                <a:gd name="connsiteY50"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787834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51030 w 10621818"/>
                <a:gd name="connsiteY48" fmla="*/ 173471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639186 w 10621818"/>
                <a:gd name="connsiteY49" fmla="*/ 267855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725891 w 10621818"/>
                <a:gd name="connsiteY30" fmla="*/ 3625994 h 6119813"/>
                <a:gd name="connsiteX31" fmla="*/ 9956800 w 10621818"/>
                <a:gd name="connsiteY31" fmla="*/ 3441267 h 6119813"/>
                <a:gd name="connsiteX32" fmla="*/ 9827491 w 10621818"/>
                <a:gd name="connsiteY32" fmla="*/ 3117994 h 6119813"/>
                <a:gd name="connsiteX33" fmla="*/ 10076873 w 10621818"/>
                <a:gd name="connsiteY33" fmla="*/ 2831667 h 6119813"/>
                <a:gd name="connsiteX34" fmla="*/ 10289309 w 10621818"/>
                <a:gd name="connsiteY34" fmla="*/ 2628467 h 6119813"/>
                <a:gd name="connsiteX35" fmla="*/ 10474037 w 10621818"/>
                <a:gd name="connsiteY35" fmla="*/ 2240540 h 6119813"/>
                <a:gd name="connsiteX36" fmla="*/ 10621818 w 10621818"/>
                <a:gd name="connsiteY36" fmla="*/ 2259013 h 6119813"/>
                <a:gd name="connsiteX37" fmla="*/ 10400146 w 10621818"/>
                <a:gd name="connsiteY37" fmla="*/ 2046576 h 6119813"/>
                <a:gd name="connsiteX38" fmla="*/ 10076873 w 10621818"/>
                <a:gd name="connsiteY38" fmla="*/ 1898794 h 6119813"/>
                <a:gd name="connsiteX39" fmla="*/ 9929091 w 10621818"/>
                <a:gd name="connsiteY39" fmla="*/ 1667885 h 6119813"/>
                <a:gd name="connsiteX40" fmla="*/ 9947564 w 10621818"/>
                <a:gd name="connsiteY40" fmla="*/ 1344613 h 6119813"/>
                <a:gd name="connsiteX41" fmla="*/ 9873673 w 10621818"/>
                <a:gd name="connsiteY41" fmla="*/ 1141413 h 6119813"/>
                <a:gd name="connsiteX42" fmla="*/ 9605818 w 10621818"/>
                <a:gd name="connsiteY42" fmla="*/ 938213 h 6119813"/>
                <a:gd name="connsiteX43" fmla="*/ 9407092 w 10621818"/>
                <a:gd name="connsiteY43" fmla="*/ 676276 h 6119813"/>
                <a:gd name="connsiteX44" fmla="*/ 1366693 w 10621818"/>
                <a:gd name="connsiteY44" fmla="*/ 666751 h 6119813"/>
                <a:gd name="connsiteX45" fmla="*/ 1376218 w 10621818"/>
                <a:gd name="connsiteY45" fmla="*/ 0 h 6119813"/>
                <a:gd name="connsiteX46" fmla="*/ 803564 w 10621818"/>
                <a:gd name="connsiteY46" fmla="*/ 347085 h 6119813"/>
                <a:gd name="connsiteX47" fmla="*/ 859272 w 10621818"/>
                <a:gd name="connsiteY47" fmla="*/ 231775 h 6119813"/>
                <a:gd name="connsiteX48" fmla="*/ 793893 w 10621818"/>
                <a:gd name="connsiteY48" fmla="*/ 221096 h 6119813"/>
                <a:gd name="connsiteX49" fmla="*/ 739198 w 10621818"/>
                <a:gd name="connsiteY49" fmla="*/ 339292 h 6119813"/>
                <a:gd name="connsiteX50" fmla="*/ 667472 w 10621818"/>
                <a:gd name="connsiteY50" fmla="*/ 417946 h 6119813"/>
                <a:gd name="connsiteX51" fmla="*/ 0 w 10621818"/>
                <a:gd name="connsiteY51"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725891 w 10621818"/>
                <a:gd name="connsiteY31" fmla="*/ 362599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956800 w 10621818"/>
                <a:gd name="connsiteY32" fmla="*/ 3441267 h 6119813"/>
                <a:gd name="connsiteX33" fmla="*/ 9827491 w 10621818"/>
                <a:gd name="connsiteY33" fmla="*/ 3117994 h 6119813"/>
                <a:gd name="connsiteX34" fmla="*/ 10076873 w 10621818"/>
                <a:gd name="connsiteY34" fmla="*/ 2831667 h 6119813"/>
                <a:gd name="connsiteX35" fmla="*/ 10289309 w 10621818"/>
                <a:gd name="connsiteY35" fmla="*/ 2628467 h 6119813"/>
                <a:gd name="connsiteX36" fmla="*/ 10474037 w 10621818"/>
                <a:gd name="connsiteY36" fmla="*/ 2240540 h 6119813"/>
                <a:gd name="connsiteX37" fmla="*/ 10621818 w 10621818"/>
                <a:gd name="connsiteY37" fmla="*/ 2259013 h 6119813"/>
                <a:gd name="connsiteX38" fmla="*/ 10400146 w 10621818"/>
                <a:gd name="connsiteY38" fmla="*/ 2046576 h 6119813"/>
                <a:gd name="connsiteX39" fmla="*/ 10076873 w 10621818"/>
                <a:gd name="connsiteY39" fmla="*/ 1898794 h 6119813"/>
                <a:gd name="connsiteX40" fmla="*/ 9929091 w 10621818"/>
                <a:gd name="connsiteY40" fmla="*/ 1667885 h 6119813"/>
                <a:gd name="connsiteX41" fmla="*/ 9947564 w 10621818"/>
                <a:gd name="connsiteY41" fmla="*/ 1344613 h 6119813"/>
                <a:gd name="connsiteX42" fmla="*/ 9873673 w 10621818"/>
                <a:gd name="connsiteY42" fmla="*/ 1141413 h 6119813"/>
                <a:gd name="connsiteX43" fmla="*/ 9605818 w 10621818"/>
                <a:gd name="connsiteY43" fmla="*/ 938213 h 6119813"/>
                <a:gd name="connsiteX44" fmla="*/ 9407092 w 10621818"/>
                <a:gd name="connsiteY44" fmla="*/ 676276 h 6119813"/>
                <a:gd name="connsiteX45" fmla="*/ 1366693 w 10621818"/>
                <a:gd name="connsiteY45" fmla="*/ 666751 h 6119813"/>
                <a:gd name="connsiteX46" fmla="*/ 1376218 w 10621818"/>
                <a:gd name="connsiteY46" fmla="*/ 0 h 6119813"/>
                <a:gd name="connsiteX47" fmla="*/ 803564 w 10621818"/>
                <a:gd name="connsiteY47" fmla="*/ 347085 h 6119813"/>
                <a:gd name="connsiteX48" fmla="*/ 859272 w 10621818"/>
                <a:gd name="connsiteY48" fmla="*/ 231775 h 6119813"/>
                <a:gd name="connsiteX49" fmla="*/ 793893 w 10621818"/>
                <a:gd name="connsiteY49" fmla="*/ 221096 h 6119813"/>
                <a:gd name="connsiteX50" fmla="*/ 739198 w 10621818"/>
                <a:gd name="connsiteY50" fmla="*/ 339292 h 6119813"/>
                <a:gd name="connsiteX51" fmla="*/ 667472 w 10621818"/>
                <a:gd name="connsiteY51" fmla="*/ 417946 h 6119813"/>
                <a:gd name="connsiteX52" fmla="*/ 0 w 10621818"/>
                <a:gd name="connsiteY52"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956800 w 10621818"/>
                <a:gd name="connsiteY33" fmla="*/ 3441267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27491 w 10621818"/>
                <a:gd name="connsiteY34" fmla="*/ 3117994 h 6119813"/>
                <a:gd name="connsiteX35" fmla="*/ 10076873 w 10621818"/>
                <a:gd name="connsiteY35" fmla="*/ 2831667 h 6119813"/>
                <a:gd name="connsiteX36" fmla="*/ 10289309 w 10621818"/>
                <a:gd name="connsiteY36" fmla="*/ 2628467 h 6119813"/>
                <a:gd name="connsiteX37" fmla="*/ 10474037 w 10621818"/>
                <a:gd name="connsiteY37" fmla="*/ 2240540 h 6119813"/>
                <a:gd name="connsiteX38" fmla="*/ 10621818 w 10621818"/>
                <a:gd name="connsiteY38" fmla="*/ 2259013 h 6119813"/>
                <a:gd name="connsiteX39" fmla="*/ 10400146 w 10621818"/>
                <a:gd name="connsiteY39" fmla="*/ 2046576 h 6119813"/>
                <a:gd name="connsiteX40" fmla="*/ 10076873 w 10621818"/>
                <a:gd name="connsiteY40" fmla="*/ 1898794 h 6119813"/>
                <a:gd name="connsiteX41" fmla="*/ 9929091 w 10621818"/>
                <a:gd name="connsiteY41" fmla="*/ 1667885 h 6119813"/>
                <a:gd name="connsiteX42" fmla="*/ 9947564 w 10621818"/>
                <a:gd name="connsiteY42" fmla="*/ 1344613 h 6119813"/>
                <a:gd name="connsiteX43" fmla="*/ 9873673 w 10621818"/>
                <a:gd name="connsiteY43" fmla="*/ 1141413 h 6119813"/>
                <a:gd name="connsiteX44" fmla="*/ 9605818 w 10621818"/>
                <a:gd name="connsiteY44" fmla="*/ 938213 h 6119813"/>
                <a:gd name="connsiteX45" fmla="*/ 9407092 w 10621818"/>
                <a:gd name="connsiteY45" fmla="*/ 676276 h 6119813"/>
                <a:gd name="connsiteX46" fmla="*/ 1366693 w 10621818"/>
                <a:gd name="connsiteY46" fmla="*/ 666751 h 6119813"/>
                <a:gd name="connsiteX47" fmla="*/ 1376218 w 10621818"/>
                <a:gd name="connsiteY47" fmla="*/ 0 h 6119813"/>
                <a:gd name="connsiteX48" fmla="*/ 803564 w 10621818"/>
                <a:gd name="connsiteY48" fmla="*/ 347085 h 6119813"/>
                <a:gd name="connsiteX49" fmla="*/ 859272 w 10621818"/>
                <a:gd name="connsiteY49" fmla="*/ 231775 h 6119813"/>
                <a:gd name="connsiteX50" fmla="*/ 793893 w 10621818"/>
                <a:gd name="connsiteY50" fmla="*/ 221096 h 6119813"/>
                <a:gd name="connsiteX51" fmla="*/ 739198 w 10621818"/>
                <a:gd name="connsiteY51" fmla="*/ 339292 h 6119813"/>
                <a:gd name="connsiteX52" fmla="*/ 667472 w 10621818"/>
                <a:gd name="connsiteY52" fmla="*/ 417946 h 6119813"/>
                <a:gd name="connsiteX53" fmla="*/ 0 w 10621818"/>
                <a:gd name="connsiteY53"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827491 w 10621818"/>
                <a:gd name="connsiteY35" fmla="*/ 3117994 h 6119813"/>
                <a:gd name="connsiteX36" fmla="*/ 10076873 w 10621818"/>
                <a:gd name="connsiteY36" fmla="*/ 2831667 h 6119813"/>
                <a:gd name="connsiteX37" fmla="*/ 10289309 w 10621818"/>
                <a:gd name="connsiteY37" fmla="*/ 2628467 h 6119813"/>
                <a:gd name="connsiteX38" fmla="*/ 10474037 w 10621818"/>
                <a:gd name="connsiteY38" fmla="*/ 2240540 h 6119813"/>
                <a:gd name="connsiteX39" fmla="*/ 10621818 w 10621818"/>
                <a:gd name="connsiteY39" fmla="*/ 2259013 h 6119813"/>
                <a:gd name="connsiteX40" fmla="*/ 10400146 w 10621818"/>
                <a:gd name="connsiteY40" fmla="*/ 2046576 h 6119813"/>
                <a:gd name="connsiteX41" fmla="*/ 10076873 w 10621818"/>
                <a:gd name="connsiteY41" fmla="*/ 1898794 h 6119813"/>
                <a:gd name="connsiteX42" fmla="*/ 9929091 w 10621818"/>
                <a:gd name="connsiteY42" fmla="*/ 1667885 h 6119813"/>
                <a:gd name="connsiteX43" fmla="*/ 9947564 w 10621818"/>
                <a:gd name="connsiteY43" fmla="*/ 1344613 h 6119813"/>
                <a:gd name="connsiteX44" fmla="*/ 9873673 w 10621818"/>
                <a:gd name="connsiteY44" fmla="*/ 1141413 h 6119813"/>
                <a:gd name="connsiteX45" fmla="*/ 9605818 w 10621818"/>
                <a:gd name="connsiteY45" fmla="*/ 938213 h 6119813"/>
                <a:gd name="connsiteX46" fmla="*/ 9407092 w 10621818"/>
                <a:gd name="connsiteY46" fmla="*/ 676276 h 6119813"/>
                <a:gd name="connsiteX47" fmla="*/ 1366693 w 10621818"/>
                <a:gd name="connsiteY47" fmla="*/ 666751 h 6119813"/>
                <a:gd name="connsiteX48" fmla="*/ 1376218 w 10621818"/>
                <a:gd name="connsiteY48" fmla="*/ 0 h 6119813"/>
                <a:gd name="connsiteX49" fmla="*/ 803564 w 10621818"/>
                <a:gd name="connsiteY49" fmla="*/ 347085 h 6119813"/>
                <a:gd name="connsiteX50" fmla="*/ 859272 w 10621818"/>
                <a:gd name="connsiteY50" fmla="*/ 231775 h 6119813"/>
                <a:gd name="connsiteX51" fmla="*/ 793893 w 10621818"/>
                <a:gd name="connsiteY51" fmla="*/ 221096 h 6119813"/>
                <a:gd name="connsiteX52" fmla="*/ 739198 w 10621818"/>
                <a:gd name="connsiteY52" fmla="*/ 339292 h 6119813"/>
                <a:gd name="connsiteX53" fmla="*/ 667472 w 10621818"/>
                <a:gd name="connsiteY53" fmla="*/ 417946 h 6119813"/>
                <a:gd name="connsiteX54" fmla="*/ 0 w 10621818"/>
                <a:gd name="connsiteY54"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27491 w 10621818"/>
                <a:gd name="connsiteY36" fmla="*/ 3117994 h 6119813"/>
                <a:gd name="connsiteX37" fmla="*/ 10076873 w 10621818"/>
                <a:gd name="connsiteY37" fmla="*/ 2831667 h 6119813"/>
                <a:gd name="connsiteX38" fmla="*/ 10289309 w 10621818"/>
                <a:gd name="connsiteY38" fmla="*/ 2628467 h 6119813"/>
                <a:gd name="connsiteX39" fmla="*/ 10474037 w 10621818"/>
                <a:gd name="connsiteY39" fmla="*/ 2240540 h 6119813"/>
                <a:gd name="connsiteX40" fmla="*/ 10621818 w 10621818"/>
                <a:gd name="connsiteY40" fmla="*/ 2259013 h 6119813"/>
                <a:gd name="connsiteX41" fmla="*/ 10400146 w 10621818"/>
                <a:gd name="connsiteY41" fmla="*/ 2046576 h 6119813"/>
                <a:gd name="connsiteX42" fmla="*/ 10076873 w 10621818"/>
                <a:gd name="connsiteY42" fmla="*/ 1898794 h 6119813"/>
                <a:gd name="connsiteX43" fmla="*/ 9929091 w 10621818"/>
                <a:gd name="connsiteY43" fmla="*/ 1667885 h 6119813"/>
                <a:gd name="connsiteX44" fmla="*/ 9947564 w 10621818"/>
                <a:gd name="connsiteY44" fmla="*/ 1344613 h 6119813"/>
                <a:gd name="connsiteX45" fmla="*/ 9873673 w 10621818"/>
                <a:gd name="connsiteY45" fmla="*/ 1141413 h 6119813"/>
                <a:gd name="connsiteX46" fmla="*/ 9605818 w 10621818"/>
                <a:gd name="connsiteY46" fmla="*/ 938213 h 6119813"/>
                <a:gd name="connsiteX47" fmla="*/ 9407092 w 10621818"/>
                <a:gd name="connsiteY47" fmla="*/ 676276 h 6119813"/>
                <a:gd name="connsiteX48" fmla="*/ 1366693 w 10621818"/>
                <a:gd name="connsiteY48" fmla="*/ 666751 h 6119813"/>
                <a:gd name="connsiteX49" fmla="*/ 1376218 w 10621818"/>
                <a:gd name="connsiteY49" fmla="*/ 0 h 6119813"/>
                <a:gd name="connsiteX50" fmla="*/ 803564 w 10621818"/>
                <a:gd name="connsiteY50" fmla="*/ 347085 h 6119813"/>
                <a:gd name="connsiteX51" fmla="*/ 859272 w 10621818"/>
                <a:gd name="connsiteY51" fmla="*/ 231775 h 6119813"/>
                <a:gd name="connsiteX52" fmla="*/ 793893 w 10621818"/>
                <a:gd name="connsiteY52" fmla="*/ 221096 h 6119813"/>
                <a:gd name="connsiteX53" fmla="*/ 739198 w 10621818"/>
                <a:gd name="connsiteY53" fmla="*/ 339292 h 6119813"/>
                <a:gd name="connsiteX54" fmla="*/ 667472 w 10621818"/>
                <a:gd name="connsiteY54" fmla="*/ 417946 h 6119813"/>
                <a:gd name="connsiteX55" fmla="*/ 0 w 10621818"/>
                <a:gd name="connsiteY55"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827491 w 10621818"/>
                <a:gd name="connsiteY37" fmla="*/ 3117994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10076873 w 10621818"/>
                <a:gd name="connsiteY38" fmla="*/ 2831667 h 6119813"/>
                <a:gd name="connsiteX39" fmla="*/ 10289309 w 10621818"/>
                <a:gd name="connsiteY39" fmla="*/ 2628467 h 6119813"/>
                <a:gd name="connsiteX40" fmla="*/ 10474037 w 10621818"/>
                <a:gd name="connsiteY40" fmla="*/ 2240540 h 6119813"/>
                <a:gd name="connsiteX41" fmla="*/ 10621818 w 10621818"/>
                <a:gd name="connsiteY41" fmla="*/ 2259013 h 6119813"/>
                <a:gd name="connsiteX42" fmla="*/ 10400146 w 10621818"/>
                <a:gd name="connsiteY42" fmla="*/ 2046576 h 6119813"/>
                <a:gd name="connsiteX43" fmla="*/ 10076873 w 10621818"/>
                <a:gd name="connsiteY43" fmla="*/ 1898794 h 6119813"/>
                <a:gd name="connsiteX44" fmla="*/ 9929091 w 10621818"/>
                <a:gd name="connsiteY44" fmla="*/ 1667885 h 6119813"/>
                <a:gd name="connsiteX45" fmla="*/ 9947564 w 10621818"/>
                <a:gd name="connsiteY45" fmla="*/ 1344613 h 6119813"/>
                <a:gd name="connsiteX46" fmla="*/ 9873673 w 10621818"/>
                <a:gd name="connsiteY46" fmla="*/ 1141413 h 6119813"/>
                <a:gd name="connsiteX47" fmla="*/ 9605818 w 10621818"/>
                <a:gd name="connsiteY47" fmla="*/ 938213 h 6119813"/>
                <a:gd name="connsiteX48" fmla="*/ 9407092 w 10621818"/>
                <a:gd name="connsiteY48" fmla="*/ 676276 h 6119813"/>
                <a:gd name="connsiteX49" fmla="*/ 1366693 w 10621818"/>
                <a:gd name="connsiteY49" fmla="*/ 666751 h 6119813"/>
                <a:gd name="connsiteX50" fmla="*/ 1376218 w 10621818"/>
                <a:gd name="connsiteY50" fmla="*/ 0 h 6119813"/>
                <a:gd name="connsiteX51" fmla="*/ 803564 w 10621818"/>
                <a:gd name="connsiteY51" fmla="*/ 347085 h 6119813"/>
                <a:gd name="connsiteX52" fmla="*/ 859272 w 10621818"/>
                <a:gd name="connsiteY52" fmla="*/ 231775 h 6119813"/>
                <a:gd name="connsiteX53" fmla="*/ 793893 w 10621818"/>
                <a:gd name="connsiteY53" fmla="*/ 221096 h 6119813"/>
                <a:gd name="connsiteX54" fmla="*/ 739198 w 10621818"/>
                <a:gd name="connsiteY54" fmla="*/ 339292 h 6119813"/>
                <a:gd name="connsiteX55" fmla="*/ 667472 w 10621818"/>
                <a:gd name="connsiteY55" fmla="*/ 417946 h 6119813"/>
                <a:gd name="connsiteX56" fmla="*/ 0 w 10621818"/>
                <a:gd name="connsiteY56"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89309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474037 w 10621818"/>
                <a:gd name="connsiteY41" fmla="*/ 2240540 h 6119813"/>
                <a:gd name="connsiteX42" fmla="*/ 10621818 w 10621818"/>
                <a:gd name="connsiteY42" fmla="*/ 2259013 h 6119813"/>
                <a:gd name="connsiteX43" fmla="*/ 10400146 w 10621818"/>
                <a:gd name="connsiteY43" fmla="*/ 2046576 h 6119813"/>
                <a:gd name="connsiteX44" fmla="*/ 10076873 w 10621818"/>
                <a:gd name="connsiteY44" fmla="*/ 1898794 h 6119813"/>
                <a:gd name="connsiteX45" fmla="*/ 9929091 w 10621818"/>
                <a:gd name="connsiteY45" fmla="*/ 1667885 h 6119813"/>
                <a:gd name="connsiteX46" fmla="*/ 9947564 w 10621818"/>
                <a:gd name="connsiteY46" fmla="*/ 1344613 h 6119813"/>
                <a:gd name="connsiteX47" fmla="*/ 9873673 w 10621818"/>
                <a:gd name="connsiteY47" fmla="*/ 1141413 h 6119813"/>
                <a:gd name="connsiteX48" fmla="*/ 9605818 w 10621818"/>
                <a:gd name="connsiteY48" fmla="*/ 938213 h 6119813"/>
                <a:gd name="connsiteX49" fmla="*/ 9407092 w 10621818"/>
                <a:gd name="connsiteY49" fmla="*/ 676276 h 6119813"/>
                <a:gd name="connsiteX50" fmla="*/ 1366693 w 10621818"/>
                <a:gd name="connsiteY50" fmla="*/ 666751 h 6119813"/>
                <a:gd name="connsiteX51" fmla="*/ 1376218 w 10621818"/>
                <a:gd name="connsiteY51" fmla="*/ 0 h 6119813"/>
                <a:gd name="connsiteX52" fmla="*/ 803564 w 10621818"/>
                <a:gd name="connsiteY52" fmla="*/ 347085 h 6119813"/>
                <a:gd name="connsiteX53" fmla="*/ 859272 w 10621818"/>
                <a:gd name="connsiteY53" fmla="*/ 231775 h 6119813"/>
                <a:gd name="connsiteX54" fmla="*/ 793893 w 10621818"/>
                <a:gd name="connsiteY54" fmla="*/ 221096 h 6119813"/>
                <a:gd name="connsiteX55" fmla="*/ 739198 w 10621818"/>
                <a:gd name="connsiteY55" fmla="*/ 339292 h 6119813"/>
                <a:gd name="connsiteX56" fmla="*/ 667472 w 10621818"/>
                <a:gd name="connsiteY56" fmla="*/ 417946 h 6119813"/>
                <a:gd name="connsiteX57" fmla="*/ 0 w 10621818"/>
                <a:gd name="connsiteY57"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74037 w 10621818"/>
                <a:gd name="connsiteY42" fmla="*/ 22405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621818"/>
                <a:gd name="connsiteY0" fmla="*/ 716540 h 6119813"/>
                <a:gd name="connsiteX1" fmla="*/ 0 w 10621818"/>
                <a:gd name="connsiteY1" fmla="*/ 6119813 h 6119813"/>
                <a:gd name="connsiteX2" fmla="*/ 8636000 w 10621818"/>
                <a:gd name="connsiteY2" fmla="*/ 6119813 h 6119813"/>
                <a:gd name="connsiteX3" fmla="*/ 8689109 w 10621818"/>
                <a:gd name="connsiteY3" fmla="*/ 5977660 h 6119813"/>
                <a:gd name="connsiteX4" fmla="*/ 8851467 w 10621818"/>
                <a:gd name="connsiteY4" fmla="*/ 5879667 h 6119813"/>
                <a:gd name="connsiteX5" fmla="*/ 9039802 w 10621818"/>
                <a:gd name="connsiteY5" fmla="*/ 5856143 h 6119813"/>
                <a:gd name="connsiteX6" fmla="*/ 9166368 w 10621818"/>
                <a:gd name="connsiteY6" fmla="*/ 5869420 h 6119813"/>
                <a:gd name="connsiteX7" fmla="*/ 9272155 w 10621818"/>
                <a:gd name="connsiteY7" fmla="*/ 5949084 h 6119813"/>
                <a:gd name="connsiteX8" fmla="*/ 9415751 w 10621818"/>
                <a:gd name="connsiteY8" fmla="*/ 5834351 h 6119813"/>
                <a:gd name="connsiteX9" fmla="*/ 9538855 w 10621818"/>
                <a:gd name="connsiteY9" fmla="*/ 5820063 h 6119813"/>
                <a:gd name="connsiteX10" fmla="*/ 9704532 w 10621818"/>
                <a:gd name="connsiteY10" fmla="*/ 5764645 h 6119813"/>
                <a:gd name="connsiteX11" fmla="*/ 9780155 w 10621818"/>
                <a:gd name="connsiteY11" fmla="*/ 5727267 h 6119813"/>
                <a:gd name="connsiteX12" fmla="*/ 9805266 w 10621818"/>
                <a:gd name="connsiteY12" fmla="*/ 5567074 h 6119813"/>
                <a:gd name="connsiteX13" fmla="*/ 9889259 w 10621818"/>
                <a:gd name="connsiteY13" fmla="*/ 5522913 h 6119813"/>
                <a:gd name="connsiteX14" fmla="*/ 10133155 w 10621818"/>
                <a:gd name="connsiteY14" fmla="*/ 5307445 h 6119813"/>
                <a:gd name="connsiteX15" fmla="*/ 10296814 w 10621818"/>
                <a:gd name="connsiteY15" fmla="*/ 5260253 h 6119813"/>
                <a:gd name="connsiteX16" fmla="*/ 10363200 w 10621818"/>
                <a:gd name="connsiteY16" fmla="*/ 5149994 h 6119813"/>
                <a:gd name="connsiteX17" fmla="*/ 10398125 w 10621818"/>
                <a:gd name="connsiteY17" fmla="*/ 5196465 h 6119813"/>
                <a:gd name="connsiteX18" fmla="*/ 10534506 w 10621818"/>
                <a:gd name="connsiteY18" fmla="*/ 5113049 h 6119813"/>
                <a:gd name="connsiteX19" fmla="*/ 10441277 w 10621818"/>
                <a:gd name="connsiteY19" fmla="*/ 4962814 h 6119813"/>
                <a:gd name="connsiteX20" fmla="*/ 10339677 w 10621818"/>
                <a:gd name="connsiteY20" fmla="*/ 4891376 h 6119813"/>
                <a:gd name="connsiteX21" fmla="*/ 10266362 w 10621818"/>
                <a:gd name="connsiteY21" fmla="*/ 4742728 h 6119813"/>
                <a:gd name="connsiteX22" fmla="*/ 10135610 w 10621818"/>
                <a:gd name="connsiteY22" fmla="*/ 4687888 h 6119813"/>
                <a:gd name="connsiteX23" fmla="*/ 10104871 w 10621818"/>
                <a:gd name="connsiteY23" fmla="*/ 4552517 h 6119813"/>
                <a:gd name="connsiteX24" fmla="*/ 10042668 w 10621818"/>
                <a:gd name="connsiteY24" fmla="*/ 4483533 h 6119813"/>
                <a:gd name="connsiteX25" fmla="*/ 9980902 w 10621818"/>
                <a:gd name="connsiteY25" fmla="*/ 4528127 h 6119813"/>
                <a:gd name="connsiteX26" fmla="*/ 9899793 w 10621818"/>
                <a:gd name="connsiteY26" fmla="*/ 4402570 h 6119813"/>
                <a:gd name="connsiteX27" fmla="*/ 9899650 w 10621818"/>
                <a:gd name="connsiteY27" fmla="*/ 4161703 h 6119813"/>
                <a:gd name="connsiteX28" fmla="*/ 9785206 w 10621818"/>
                <a:gd name="connsiteY28" fmla="*/ 4101235 h 6119813"/>
                <a:gd name="connsiteX29" fmla="*/ 9683028 w 10621818"/>
                <a:gd name="connsiteY29" fmla="*/ 4124758 h 6119813"/>
                <a:gd name="connsiteX30" fmla="*/ 9663255 w 10621818"/>
                <a:gd name="connsiteY30" fmla="*/ 3910446 h 6119813"/>
                <a:gd name="connsiteX31" fmla="*/ 9697316 w 10621818"/>
                <a:gd name="connsiteY31" fmla="*/ 3645044 h 6119813"/>
                <a:gd name="connsiteX32" fmla="*/ 9796605 w 10621818"/>
                <a:gd name="connsiteY32" fmla="*/ 3608821 h 6119813"/>
                <a:gd name="connsiteX33" fmla="*/ 9880600 w 10621818"/>
                <a:gd name="connsiteY33" fmla="*/ 3526992 h 6119813"/>
                <a:gd name="connsiteX34" fmla="*/ 9844230 w 10621818"/>
                <a:gd name="connsiteY34" fmla="*/ 3469121 h 6119813"/>
                <a:gd name="connsiteX35" fmla="*/ 9923605 w 10621818"/>
                <a:gd name="connsiteY35" fmla="*/ 3424671 h 6119813"/>
                <a:gd name="connsiteX36" fmla="*/ 9891855 w 10621818"/>
                <a:gd name="connsiteY36" fmla="*/ 3307196 h 6119813"/>
                <a:gd name="connsiteX37" fmla="*/ 9786216 w 10621818"/>
                <a:gd name="connsiteY37" fmla="*/ 3114819 h 6119813"/>
                <a:gd name="connsiteX38" fmla="*/ 9983930 w 10621818"/>
                <a:gd name="connsiteY38" fmla="*/ 2989696 h 6119813"/>
                <a:gd name="connsiteX39" fmla="*/ 10076873 w 10621818"/>
                <a:gd name="connsiteY39" fmla="*/ 2831667 h 6119813"/>
                <a:gd name="connsiteX40" fmla="*/ 10260734 w 10621818"/>
                <a:gd name="connsiteY40" fmla="*/ 2628467 h 6119813"/>
                <a:gd name="connsiteX41" fmla="*/ 10310955 w 10621818"/>
                <a:gd name="connsiteY41" fmla="*/ 2427721 h 6119813"/>
                <a:gd name="connsiteX42" fmla="*/ 10442287 w 10621818"/>
                <a:gd name="connsiteY42" fmla="*/ 2291340 h 6119813"/>
                <a:gd name="connsiteX43" fmla="*/ 10621818 w 10621818"/>
                <a:gd name="connsiteY43" fmla="*/ 2259013 h 6119813"/>
                <a:gd name="connsiteX44" fmla="*/ 10400146 w 10621818"/>
                <a:gd name="connsiteY44" fmla="*/ 2046576 h 6119813"/>
                <a:gd name="connsiteX45" fmla="*/ 10076873 w 10621818"/>
                <a:gd name="connsiteY45" fmla="*/ 1898794 h 6119813"/>
                <a:gd name="connsiteX46" fmla="*/ 9929091 w 10621818"/>
                <a:gd name="connsiteY46" fmla="*/ 1667885 h 6119813"/>
                <a:gd name="connsiteX47" fmla="*/ 9947564 w 10621818"/>
                <a:gd name="connsiteY47" fmla="*/ 1344613 h 6119813"/>
                <a:gd name="connsiteX48" fmla="*/ 9873673 w 10621818"/>
                <a:gd name="connsiteY48" fmla="*/ 1141413 h 6119813"/>
                <a:gd name="connsiteX49" fmla="*/ 9605818 w 10621818"/>
                <a:gd name="connsiteY49" fmla="*/ 938213 h 6119813"/>
                <a:gd name="connsiteX50" fmla="*/ 9407092 w 10621818"/>
                <a:gd name="connsiteY50" fmla="*/ 676276 h 6119813"/>
                <a:gd name="connsiteX51" fmla="*/ 1366693 w 10621818"/>
                <a:gd name="connsiteY51" fmla="*/ 666751 h 6119813"/>
                <a:gd name="connsiteX52" fmla="*/ 1376218 w 10621818"/>
                <a:gd name="connsiteY52" fmla="*/ 0 h 6119813"/>
                <a:gd name="connsiteX53" fmla="*/ 803564 w 10621818"/>
                <a:gd name="connsiteY53" fmla="*/ 347085 h 6119813"/>
                <a:gd name="connsiteX54" fmla="*/ 859272 w 10621818"/>
                <a:gd name="connsiteY54" fmla="*/ 231775 h 6119813"/>
                <a:gd name="connsiteX55" fmla="*/ 793893 w 10621818"/>
                <a:gd name="connsiteY55" fmla="*/ 221096 h 6119813"/>
                <a:gd name="connsiteX56" fmla="*/ 739198 w 10621818"/>
                <a:gd name="connsiteY56" fmla="*/ 339292 h 6119813"/>
                <a:gd name="connsiteX57" fmla="*/ 667472 w 10621818"/>
                <a:gd name="connsiteY57" fmla="*/ 417946 h 6119813"/>
                <a:gd name="connsiteX58" fmla="*/ 0 w 10621818"/>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400146 w 10586893"/>
                <a:gd name="connsiteY44" fmla="*/ 2046576 h 6119813"/>
                <a:gd name="connsiteX45" fmla="*/ 10076873 w 10586893"/>
                <a:gd name="connsiteY45" fmla="*/ 1898794 h 6119813"/>
                <a:gd name="connsiteX46" fmla="*/ 9929091 w 10586893"/>
                <a:gd name="connsiteY46" fmla="*/ 1667885 h 6119813"/>
                <a:gd name="connsiteX47" fmla="*/ 9947564 w 10586893"/>
                <a:gd name="connsiteY47" fmla="*/ 1344613 h 6119813"/>
                <a:gd name="connsiteX48" fmla="*/ 9873673 w 10586893"/>
                <a:gd name="connsiteY48" fmla="*/ 1141413 h 6119813"/>
                <a:gd name="connsiteX49" fmla="*/ 9605818 w 10586893"/>
                <a:gd name="connsiteY49" fmla="*/ 938213 h 6119813"/>
                <a:gd name="connsiteX50" fmla="*/ 9407092 w 10586893"/>
                <a:gd name="connsiteY50" fmla="*/ 676276 h 6119813"/>
                <a:gd name="connsiteX51" fmla="*/ 1366693 w 10586893"/>
                <a:gd name="connsiteY51" fmla="*/ 666751 h 6119813"/>
                <a:gd name="connsiteX52" fmla="*/ 1376218 w 10586893"/>
                <a:gd name="connsiteY52" fmla="*/ 0 h 6119813"/>
                <a:gd name="connsiteX53" fmla="*/ 803564 w 10586893"/>
                <a:gd name="connsiteY53" fmla="*/ 347085 h 6119813"/>
                <a:gd name="connsiteX54" fmla="*/ 859272 w 10586893"/>
                <a:gd name="connsiteY54" fmla="*/ 231775 h 6119813"/>
                <a:gd name="connsiteX55" fmla="*/ 793893 w 10586893"/>
                <a:gd name="connsiteY55" fmla="*/ 221096 h 6119813"/>
                <a:gd name="connsiteX56" fmla="*/ 739198 w 10586893"/>
                <a:gd name="connsiteY56" fmla="*/ 339292 h 6119813"/>
                <a:gd name="connsiteX57" fmla="*/ 667472 w 10586893"/>
                <a:gd name="connsiteY57" fmla="*/ 417946 h 6119813"/>
                <a:gd name="connsiteX58" fmla="*/ 0 w 10586893"/>
                <a:gd name="connsiteY5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400146 w 10586893"/>
                <a:gd name="connsiteY45" fmla="*/ 204657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076873 w 10586893"/>
                <a:gd name="connsiteY46" fmla="*/ 1898794 h 6119813"/>
                <a:gd name="connsiteX47" fmla="*/ 9929091 w 10586893"/>
                <a:gd name="connsiteY47" fmla="*/ 1667885 h 6119813"/>
                <a:gd name="connsiteX48" fmla="*/ 9947564 w 10586893"/>
                <a:gd name="connsiteY48" fmla="*/ 1344613 h 6119813"/>
                <a:gd name="connsiteX49" fmla="*/ 9873673 w 10586893"/>
                <a:gd name="connsiteY49" fmla="*/ 1141413 h 6119813"/>
                <a:gd name="connsiteX50" fmla="*/ 9605818 w 10586893"/>
                <a:gd name="connsiteY50" fmla="*/ 938213 h 6119813"/>
                <a:gd name="connsiteX51" fmla="*/ 9407092 w 10586893"/>
                <a:gd name="connsiteY51" fmla="*/ 676276 h 6119813"/>
                <a:gd name="connsiteX52" fmla="*/ 1366693 w 10586893"/>
                <a:gd name="connsiteY52" fmla="*/ 666751 h 6119813"/>
                <a:gd name="connsiteX53" fmla="*/ 1376218 w 10586893"/>
                <a:gd name="connsiteY53" fmla="*/ 0 h 6119813"/>
                <a:gd name="connsiteX54" fmla="*/ 803564 w 10586893"/>
                <a:gd name="connsiteY54" fmla="*/ 347085 h 6119813"/>
                <a:gd name="connsiteX55" fmla="*/ 859272 w 10586893"/>
                <a:gd name="connsiteY55" fmla="*/ 231775 h 6119813"/>
                <a:gd name="connsiteX56" fmla="*/ 793893 w 10586893"/>
                <a:gd name="connsiteY56" fmla="*/ 221096 h 6119813"/>
                <a:gd name="connsiteX57" fmla="*/ 739198 w 10586893"/>
                <a:gd name="connsiteY57" fmla="*/ 339292 h 6119813"/>
                <a:gd name="connsiteX58" fmla="*/ 667472 w 10586893"/>
                <a:gd name="connsiteY58" fmla="*/ 417946 h 6119813"/>
                <a:gd name="connsiteX59" fmla="*/ 0 w 10586893"/>
                <a:gd name="connsiteY5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076873 w 10586893"/>
                <a:gd name="connsiteY47" fmla="*/ 1898794 h 6119813"/>
                <a:gd name="connsiteX48" fmla="*/ 9929091 w 10586893"/>
                <a:gd name="connsiteY48" fmla="*/ 1667885 h 6119813"/>
                <a:gd name="connsiteX49" fmla="*/ 9947564 w 10586893"/>
                <a:gd name="connsiteY49" fmla="*/ 1344613 h 6119813"/>
                <a:gd name="connsiteX50" fmla="*/ 9873673 w 10586893"/>
                <a:gd name="connsiteY50" fmla="*/ 1141413 h 6119813"/>
                <a:gd name="connsiteX51" fmla="*/ 9605818 w 10586893"/>
                <a:gd name="connsiteY51" fmla="*/ 938213 h 6119813"/>
                <a:gd name="connsiteX52" fmla="*/ 9407092 w 10586893"/>
                <a:gd name="connsiteY52" fmla="*/ 676276 h 6119813"/>
                <a:gd name="connsiteX53" fmla="*/ 1366693 w 10586893"/>
                <a:gd name="connsiteY53" fmla="*/ 666751 h 6119813"/>
                <a:gd name="connsiteX54" fmla="*/ 1376218 w 10586893"/>
                <a:gd name="connsiteY54" fmla="*/ 0 h 6119813"/>
                <a:gd name="connsiteX55" fmla="*/ 803564 w 10586893"/>
                <a:gd name="connsiteY55" fmla="*/ 347085 h 6119813"/>
                <a:gd name="connsiteX56" fmla="*/ 859272 w 10586893"/>
                <a:gd name="connsiteY56" fmla="*/ 231775 h 6119813"/>
                <a:gd name="connsiteX57" fmla="*/ 793893 w 10586893"/>
                <a:gd name="connsiteY57" fmla="*/ 221096 h 6119813"/>
                <a:gd name="connsiteX58" fmla="*/ 739198 w 10586893"/>
                <a:gd name="connsiteY58" fmla="*/ 339292 h 6119813"/>
                <a:gd name="connsiteX59" fmla="*/ 667472 w 10586893"/>
                <a:gd name="connsiteY59" fmla="*/ 417946 h 6119813"/>
                <a:gd name="connsiteX60" fmla="*/ 0 w 10586893"/>
                <a:gd name="connsiteY6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076873 w 10586893"/>
                <a:gd name="connsiteY48" fmla="*/ 1898794 h 6119813"/>
                <a:gd name="connsiteX49" fmla="*/ 9929091 w 10586893"/>
                <a:gd name="connsiteY49" fmla="*/ 1667885 h 6119813"/>
                <a:gd name="connsiteX50" fmla="*/ 9947564 w 10586893"/>
                <a:gd name="connsiteY50" fmla="*/ 1344613 h 6119813"/>
                <a:gd name="connsiteX51" fmla="*/ 9873673 w 10586893"/>
                <a:gd name="connsiteY51" fmla="*/ 1141413 h 6119813"/>
                <a:gd name="connsiteX52" fmla="*/ 9605818 w 10586893"/>
                <a:gd name="connsiteY52" fmla="*/ 938213 h 6119813"/>
                <a:gd name="connsiteX53" fmla="*/ 9407092 w 10586893"/>
                <a:gd name="connsiteY53" fmla="*/ 676276 h 6119813"/>
                <a:gd name="connsiteX54" fmla="*/ 1366693 w 10586893"/>
                <a:gd name="connsiteY54" fmla="*/ 666751 h 6119813"/>
                <a:gd name="connsiteX55" fmla="*/ 1376218 w 10586893"/>
                <a:gd name="connsiteY55" fmla="*/ 0 h 6119813"/>
                <a:gd name="connsiteX56" fmla="*/ 803564 w 10586893"/>
                <a:gd name="connsiteY56" fmla="*/ 347085 h 6119813"/>
                <a:gd name="connsiteX57" fmla="*/ 859272 w 10586893"/>
                <a:gd name="connsiteY57" fmla="*/ 231775 h 6119813"/>
                <a:gd name="connsiteX58" fmla="*/ 793893 w 10586893"/>
                <a:gd name="connsiteY58" fmla="*/ 221096 h 6119813"/>
                <a:gd name="connsiteX59" fmla="*/ 739198 w 10586893"/>
                <a:gd name="connsiteY59" fmla="*/ 339292 h 6119813"/>
                <a:gd name="connsiteX60" fmla="*/ 667472 w 10586893"/>
                <a:gd name="connsiteY60" fmla="*/ 417946 h 6119813"/>
                <a:gd name="connsiteX61" fmla="*/ 0 w 10586893"/>
                <a:gd name="connsiteY6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076873 w 10586893"/>
                <a:gd name="connsiteY49" fmla="*/ 1898794 h 6119813"/>
                <a:gd name="connsiteX50" fmla="*/ 9929091 w 10586893"/>
                <a:gd name="connsiteY50" fmla="*/ 1667885 h 6119813"/>
                <a:gd name="connsiteX51" fmla="*/ 9947564 w 10586893"/>
                <a:gd name="connsiteY51" fmla="*/ 1344613 h 6119813"/>
                <a:gd name="connsiteX52" fmla="*/ 9873673 w 10586893"/>
                <a:gd name="connsiteY52" fmla="*/ 1141413 h 6119813"/>
                <a:gd name="connsiteX53" fmla="*/ 9605818 w 10586893"/>
                <a:gd name="connsiteY53" fmla="*/ 938213 h 6119813"/>
                <a:gd name="connsiteX54" fmla="*/ 9407092 w 10586893"/>
                <a:gd name="connsiteY54" fmla="*/ 676276 h 6119813"/>
                <a:gd name="connsiteX55" fmla="*/ 1366693 w 10586893"/>
                <a:gd name="connsiteY55" fmla="*/ 666751 h 6119813"/>
                <a:gd name="connsiteX56" fmla="*/ 1376218 w 10586893"/>
                <a:gd name="connsiteY56" fmla="*/ 0 h 6119813"/>
                <a:gd name="connsiteX57" fmla="*/ 803564 w 10586893"/>
                <a:gd name="connsiteY57" fmla="*/ 347085 h 6119813"/>
                <a:gd name="connsiteX58" fmla="*/ 859272 w 10586893"/>
                <a:gd name="connsiteY58" fmla="*/ 231775 h 6119813"/>
                <a:gd name="connsiteX59" fmla="*/ 793893 w 10586893"/>
                <a:gd name="connsiteY59" fmla="*/ 221096 h 6119813"/>
                <a:gd name="connsiteX60" fmla="*/ 739198 w 10586893"/>
                <a:gd name="connsiteY60" fmla="*/ 339292 h 6119813"/>
                <a:gd name="connsiteX61" fmla="*/ 667472 w 10586893"/>
                <a:gd name="connsiteY61" fmla="*/ 417946 h 6119813"/>
                <a:gd name="connsiteX62" fmla="*/ 0 w 10586893"/>
                <a:gd name="connsiteY6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8987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29091 w 10586893"/>
                <a:gd name="connsiteY51" fmla="*/ 1667885 h 6119813"/>
                <a:gd name="connsiteX52" fmla="*/ 9947564 w 10586893"/>
                <a:gd name="connsiteY52" fmla="*/ 1344613 h 6119813"/>
                <a:gd name="connsiteX53" fmla="*/ 9873673 w 10586893"/>
                <a:gd name="connsiteY53" fmla="*/ 1141413 h 6119813"/>
                <a:gd name="connsiteX54" fmla="*/ 9605818 w 10586893"/>
                <a:gd name="connsiteY54" fmla="*/ 938213 h 6119813"/>
                <a:gd name="connsiteX55" fmla="*/ 9407092 w 10586893"/>
                <a:gd name="connsiteY55" fmla="*/ 676276 h 6119813"/>
                <a:gd name="connsiteX56" fmla="*/ 1366693 w 10586893"/>
                <a:gd name="connsiteY56" fmla="*/ 666751 h 6119813"/>
                <a:gd name="connsiteX57" fmla="*/ 1376218 w 10586893"/>
                <a:gd name="connsiteY57" fmla="*/ 0 h 6119813"/>
                <a:gd name="connsiteX58" fmla="*/ 803564 w 10586893"/>
                <a:gd name="connsiteY58" fmla="*/ 347085 h 6119813"/>
                <a:gd name="connsiteX59" fmla="*/ 859272 w 10586893"/>
                <a:gd name="connsiteY59" fmla="*/ 231775 h 6119813"/>
                <a:gd name="connsiteX60" fmla="*/ 793893 w 10586893"/>
                <a:gd name="connsiteY60" fmla="*/ 221096 h 6119813"/>
                <a:gd name="connsiteX61" fmla="*/ 739198 w 10586893"/>
                <a:gd name="connsiteY61" fmla="*/ 339292 h 6119813"/>
                <a:gd name="connsiteX62" fmla="*/ 667472 w 10586893"/>
                <a:gd name="connsiteY62" fmla="*/ 417946 h 6119813"/>
                <a:gd name="connsiteX63" fmla="*/ 0 w 10586893"/>
                <a:gd name="connsiteY6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29091 w 10586893"/>
                <a:gd name="connsiteY52" fmla="*/ 1667885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47564 w 10586893"/>
                <a:gd name="connsiteY53" fmla="*/ 1344613 h 6119813"/>
                <a:gd name="connsiteX54" fmla="*/ 9873673 w 10586893"/>
                <a:gd name="connsiteY54" fmla="*/ 1141413 h 6119813"/>
                <a:gd name="connsiteX55" fmla="*/ 9605818 w 10586893"/>
                <a:gd name="connsiteY55" fmla="*/ 938213 h 6119813"/>
                <a:gd name="connsiteX56" fmla="*/ 9407092 w 10586893"/>
                <a:gd name="connsiteY56" fmla="*/ 676276 h 6119813"/>
                <a:gd name="connsiteX57" fmla="*/ 1366693 w 10586893"/>
                <a:gd name="connsiteY57" fmla="*/ 666751 h 6119813"/>
                <a:gd name="connsiteX58" fmla="*/ 1376218 w 10586893"/>
                <a:gd name="connsiteY58" fmla="*/ 0 h 6119813"/>
                <a:gd name="connsiteX59" fmla="*/ 803564 w 10586893"/>
                <a:gd name="connsiteY59" fmla="*/ 347085 h 6119813"/>
                <a:gd name="connsiteX60" fmla="*/ 859272 w 10586893"/>
                <a:gd name="connsiteY60" fmla="*/ 231775 h 6119813"/>
                <a:gd name="connsiteX61" fmla="*/ 793893 w 10586893"/>
                <a:gd name="connsiteY61" fmla="*/ 221096 h 6119813"/>
                <a:gd name="connsiteX62" fmla="*/ 739198 w 10586893"/>
                <a:gd name="connsiteY62" fmla="*/ 339292 h 6119813"/>
                <a:gd name="connsiteX63" fmla="*/ 667472 w 10586893"/>
                <a:gd name="connsiteY63" fmla="*/ 417946 h 6119813"/>
                <a:gd name="connsiteX64" fmla="*/ 0 w 10586893"/>
                <a:gd name="connsiteY6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910041 w 10586893"/>
                <a:gd name="connsiteY52" fmla="*/ 161391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90281 w 10586893"/>
                <a:gd name="connsiteY51" fmla="*/ 17196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7564 w 10586893"/>
                <a:gd name="connsiteY54" fmla="*/ 13446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873673 w 10586893"/>
                <a:gd name="connsiteY55" fmla="*/ 1141413 h 6119813"/>
                <a:gd name="connsiteX56" fmla="*/ 9605818 w 10586893"/>
                <a:gd name="connsiteY56" fmla="*/ 938213 h 6119813"/>
                <a:gd name="connsiteX57" fmla="*/ 9407092 w 10586893"/>
                <a:gd name="connsiteY57" fmla="*/ 676276 h 6119813"/>
                <a:gd name="connsiteX58" fmla="*/ 1366693 w 10586893"/>
                <a:gd name="connsiteY58" fmla="*/ 666751 h 6119813"/>
                <a:gd name="connsiteX59" fmla="*/ 1376218 w 10586893"/>
                <a:gd name="connsiteY59" fmla="*/ 0 h 6119813"/>
                <a:gd name="connsiteX60" fmla="*/ 803564 w 10586893"/>
                <a:gd name="connsiteY60" fmla="*/ 347085 h 6119813"/>
                <a:gd name="connsiteX61" fmla="*/ 859272 w 10586893"/>
                <a:gd name="connsiteY61" fmla="*/ 231775 h 6119813"/>
                <a:gd name="connsiteX62" fmla="*/ 793893 w 10586893"/>
                <a:gd name="connsiteY62" fmla="*/ 221096 h 6119813"/>
                <a:gd name="connsiteX63" fmla="*/ 739198 w 10586893"/>
                <a:gd name="connsiteY63" fmla="*/ 339292 h 6119813"/>
                <a:gd name="connsiteX64" fmla="*/ 667472 w 10586893"/>
                <a:gd name="connsiteY64" fmla="*/ 417946 h 6119813"/>
                <a:gd name="connsiteX65" fmla="*/ 0 w 10586893"/>
                <a:gd name="connsiteY6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73673 w 10586893"/>
                <a:gd name="connsiteY56" fmla="*/ 114141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605818 w 10586893"/>
                <a:gd name="connsiteY57" fmla="*/ 938213 h 6119813"/>
                <a:gd name="connsiteX58" fmla="*/ 9407092 w 10586893"/>
                <a:gd name="connsiteY58" fmla="*/ 676276 h 6119813"/>
                <a:gd name="connsiteX59" fmla="*/ 1366693 w 10586893"/>
                <a:gd name="connsiteY59" fmla="*/ 666751 h 6119813"/>
                <a:gd name="connsiteX60" fmla="*/ 1376218 w 10586893"/>
                <a:gd name="connsiteY60" fmla="*/ 0 h 6119813"/>
                <a:gd name="connsiteX61" fmla="*/ 803564 w 10586893"/>
                <a:gd name="connsiteY61" fmla="*/ 347085 h 6119813"/>
                <a:gd name="connsiteX62" fmla="*/ 859272 w 10586893"/>
                <a:gd name="connsiteY62" fmla="*/ 231775 h 6119813"/>
                <a:gd name="connsiteX63" fmla="*/ 793893 w 10586893"/>
                <a:gd name="connsiteY63" fmla="*/ 221096 h 6119813"/>
                <a:gd name="connsiteX64" fmla="*/ 739198 w 10586893"/>
                <a:gd name="connsiteY64" fmla="*/ 339292 h 6119813"/>
                <a:gd name="connsiteX65" fmla="*/ 667472 w 10586893"/>
                <a:gd name="connsiteY65" fmla="*/ 417946 h 6119813"/>
                <a:gd name="connsiteX66" fmla="*/ 0 w 10586893"/>
                <a:gd name="connsiteY66"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07092 w 10586893"/>
                <a:gd name="connsiteY59" fmla="*/ 676276 h 6119813"/>
                <a:gd name="connsiteX60" fmla="*/ 1366693 w 10586893"/>
                <a:gd name="connsiteY60" fmla="*/ 666751 h 6119813"/>
                <a:gd name="connsiteX61" fmla="*/ 1376218 w 10586893"/>
                <a:gd name="connsiteY61" fmla="*/ 0 h 6119813"/>
                <a:gd name="connsiteX62" fmla="*/ 803564 w 10586893"/>
                <a:gd name="connsiteY62" fmla="*/ 347085 h 6119813"/>
                <a:gd name="connsiteX63" fmla="*/ 859272 w 10586893"/>
                <a:gd name="connsiteY63" fmla="*/ 231775 h 6119813"/>
                <a:gd name="connsiteX64" fmla="*/ 793893 w 10586893"/>
                <a:gd name="connsiteY64" fmla="*/ 221096 h 6119813"/>
                <a:gd name="connsiteX65" fmla="*/ 739198 w 10586893"/>
                <a:gd name="connsiteY65" fmla="*/ 339292 h 6119813"/>
                <a:gd name="connsiteX66" fmla="*/ 667472 w 10586893"/>
                <a:gd name="connsiteY66" fmla="*/ 417946 h 6119813"/>
                <a:gd name="connsiteX67" fmla="*/ 0 w 10586893"/>
                <a:gd name="connsiteY67"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50531 w 10586893"/>
                <a:gd name="connsiteY59" fmla="*/ 789421 h 6119813"/>
                <a:gd name="connsiteX60" fmla="*/ 9407092 w 10586893"/>
                <a:gd name="connsiteY60" fmla="*/ 676276 h 6119813"/>
                <a:gd name="connsiteX61" fmla="*/ 1366693 w 10586893"/>
                <a:gd name="connsiteY61" fmla="*/ 666751 h 6119813"/>
                <a:gd name="connsiteX62" fmla="*/ 1376218 w 10586893"/>
                <a:gd name="connsiteY62" fmla="*/ 0 h 6119813"/>
                <a:gd name="connsiteX63" fmla="*/ 803564 w 10586893"/>
                <a:gd name="connsiteY63" fmla="*/ 347085 h 6119813"/>
                <a:gd name="connsiteX64" fmla="*/ 859272 w 10586893"/>
                <a:gd name="connsiteY64" fmla="*/ 231775 h 6119813"/>
                <a:gd name="connsiteX65" fmla="*/ 793893 w 10586893"/>
                <a:gd name="connsiteY65" fmla="*/ 221096 h 6119813"/>
                <a:gd name="connsiteX66" fmla="*/ 739198 w 10586893"/>
                <a:gd name="connsiteY66" fmla="*/ 339292 h 6119813"/>
                <a:gd name="connsiteX67" fmla="*/ 667472 w 10586893"/>
                <a:gd name="connsiteY67" fmla="*/ 417946 h 6119813"/>
                <a:gd name="connsiteX68" fmla="*/ 0 w 10586893"/>
                <a:gd name="connsiteY68"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05818 w 10586893"/>
                <a:gd name="connsiteY58" fmla="*/ 9382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555018 w 10586893"/>
                <a:gd name="connsiteY58" fmla="*/ 976313 h 6119813"/>
                <a:gd name="connsiteX59" fmla="*/ 9498156 w 10586893"/>
                <a:gd name="connsiteY59" fmla="*/ 776721 h 6119813"/>
                <a:gd name="connsiteX60" fmla="*/ 9450531 w 10586893"/>
                <a:gd name="connsiteY60" fmla="*/ 789421 h 6119813"/>
                <a:gd name="connsiteX61" fmla="*/ 9407092 w 10586893"/>
                <a:gd name="connsiteY61" fmla="*/ 676276 h 6119813"/>
                <a:gd name="connsiteX62" fmla="*/ 1366693 w 10586893"/>
                <a:gd name="connsiteY62" fmla="*/ 666751 h 6119813"/>
                <a:gd name="connsiteX63" fmla="*/ 1376218 w 10586893"/>
                <a:gd name="connsiteY63" fmla="*/ 0 h 6119813"/>
                <a:gd name="connsiteX64" fmla="*/ 803564 w 10586893"/>
                <a:gd name="connsiteY64" fmla="*/ 347085 h 6119813"/>
                <a:gd name="connsiteX65" fmla="*/ 859272 w 10586893"/>
                <a:gd name="connsiteY65" fmla="*/ 231775 h 6119813"/>
                <a:gd name="connsiteX66" fmla="*/ 793893 w 10586893"/>
                <a:gd name="connsiteY66" fmla="*/ 221096 h 6119813"/>
                <a:gd name="connsiteX67" fmla="*/ 739198 w 10586893"/>
                <a:gd name="connsiteY67" fmla="*/ 339292 h 6119813"/>
                <a:gd name="connsiteX68" fmla="*/ 667472 w 10586893"/>
                <a:gd name="connsiteY68" fmla="*/ 417946 h 6119813"/>
                <a:gd name="connsiteX69" fmla="*/ 0 w 10586893"/>
                <a:gd name="connsiteY69"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691831 w 10586893"/>
                <a:gd name="connsiteY58" fmla="*/ 979921 h 6119813"/>
                <a:gd name="connsiteX59" fmla="*/ 9555018 w 10586893"/>
                <a:gd name="connsiteY59" fmla="*/ 976313 h 6119813"/>
                <a:gd name="connsiteX60" fmla="*/ 9498156 w 10586893"/>
                <a:gd name="connsiteY60" fmla="*/ 776721 h 6119813"/>
                <a:gd name="connsiteX61" fmla="*/ 9450531 w 10586893"/>
                <a:gd name="connsiteY61" fmla="*/ 789421 h 6119813"/>
                <a:gd name="connsiteX62" fmla="*/ 9407092 w 10586893"/>
                <a:gd name="connsiteY62" fmla="*/ 676276 h 6119813"/>
                <a:gd name="connsiteX63" fmla="*/ 1366693 w 10586893"/>
                <a:gd name="connsiteY63" fmla="*/ 666751 h 6119813"/>
                <a:gd name="connsiteX64" fmla="*/ 1376218 w 10586893"/>
                <a:gd name="connsiteY64" fmla="*/ 0 h 6119813"/>
                <a:gd name="connsiteX65" fmla="*/ 803564 w 10586893"/>
                <a:gd name="connsiteY65" fmla="*/ 347085 h 6119813"/>
                <a:gd name="connsiteX66" fmla="*/ 859272 w 10586893"/>
                <a:gd name="connsiteY66" fmla="*/ 231775 h 6119813"/>
                <a:gd name="connsiteX67" fmla="*/ 793893 w 10586893"/>
                <a:gd name="connsiteY67" fmla="*/ 221096 h 6119813"/>
                <a:gd name="connsiteX68" fmla="*/ 739198 w 10586893"/>
                <a:gd name="connsiteY68" fmla="*/ 339292 h 6119813"/>
                <a:gd name="connsiteX69" fmla="*/ 667472 w 10586893"/>
                <a:gd name="connsiteY69" fmla="*/ 417946 h 6119813"/>
                <a:gd name="connsiteX70" fmla="*/ 0 w 10586893"/>
                <a:gd name="connsiteY70"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91856 w 10586893"/>
                <a:gd name="connsiteY57" fmla="*/ 1129146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046596 h 6119813"/>
                <a:gd name="connsiteX59" fmla="*/ 9691831 w 10586893"/>
                <a:gd name="connsiteY59" fmla="*/ 979921 h 6119813"/>
                <a:gd name="connsiteX60" fmla="*/ 9555018 w 10586893"/>
                <a:gd name="connsiteY60" fmla="*/ 976313 h 6119813"/>
                <a:gd name="connsiteX61" fmla="*/ 9498156 w 10586893"/>
                <a:gd name="connsiteY61" fmla="*/ 776721 h 6119813"/>
                <a:gd name="connsiteX62" fmla="*/ 9450531 w 10586893"/>
                <a:gd name="connsiteY62" fmla="*/ 789421 h 6119813"/>
                <a:gd name="connsiteX63" fmla="*/ 9407092 w 10586893"/>
                <a:gd name="connsiteY63" fmla="*/ 676276 h 6119813"/>
                <a:gd name="connsiteX64" fmla="*/ 1366693 w 10586893"/>
                <a:gd name="connsiteY64" fmla="*/ 666751 h 6119813"/>
                <a:gd name="connsiteX65" fmla="*/ 1376218 w 10586893"/>
                <a:gd name="connsiteY65" fmla="*/ 0 h 6119813"/>
                <a:gd name="connsiteX66" fmla="*/ 803564 w 10586893"/>
                <a:gd name="connsiteY66" fmla="*/ 347085 h 6119813"/>
                <a:gd name="connsiteX67" fmla="*/ 859272 w 10586893"/>
                <a:gd name="connsiteY67" fmla="*/ 231775 h 6119813"/>
                <a:gd name="connsiteX68" fmla="*/ 793893 w 10586893"/>
                <a:gd name="connsiteY68" fmla="*/ 221096 h 6119813"/>
                <a:gd name="connsiteX69" fmla="*/ 739198 w 10586893"/>
                <a:gd name="connsiteY69" fmla="*/ 339292 h 6119813"/>
                <a:gd name="connsiteX70" fmla="*/ 667472 w 10586893"/>
                <a:gd name="connsiteY70" fmla="*/ 417946 h 6119813"/>
                <a:gd name="connsiteX71" fmla="*/ 0 w 10586893"/>
                <a:gd name="connsiteY71"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691831 w 10586893"/>
                <a:gd name="connsiteY60" fmla="*/ 979921 h 6119813"/>
                <a:gd name="connsiteX61" fmla="*/ 9555018 w 10586893"/>
                <a:gd name="connsiteY61" fmla="*/ 976313 h 6119813"/>
                <a:gd name="connsiteX62" fmla="*/ 9498156 w 10586893"/>
                <a:gd name="connsiteY62" fmla="*/ 776721 h 6119813"/>
                <a:gd name="connsiteX63" fmla="*/ 9450531 w 10586893"/>
                <a:gd name="connsiteY63" fmla="*/ 789421 h 6119813"/>
                <a:gd name="connsiteX64" fmla="*/ 9407092 w 10586893"/>
                <a:gd name="connsiteY64" fmla="*/ 676276 h 6119813"/>
                <a:gd name="connsiteX65" fmla="*/ 1366693 w 10586893"/>
                <a:gd name="connsiteY65" fmla="*/ 666751 h 6119813"/>
                <a:gd name="connsiteX66" fmla="*/ 1376218 w 10586893"/>
                <a:gd name="connsiteY66" fmla="*/ 0 h 6119813"/>
                <a:gd name="connsiteX67" fmla="*/ 803564 w 10586893"/>
                <a:gd name="connsiteY67" fmla="*/ 347085 h 6119813"/>
                <a:gd name="connsiteX68" fmla="*/ 859272 w 10586893"/>
                <a:gd name="connsiteY68" fmla="*/ 231775 h 6119813"/>
                <a:gd name="connsiteX69" fmla="*/ 793893 w 10586893"/>
                <a:gd name="connsiteY69" fmla="*/ 221096 h 6119813"/>
                <a:gd name="connsiteX70" fmla="*/ 739198 w 10586893"/>
                <a:gd name="connsiteY70" fmla="*/ 339292 h 6119813"/>
                <a:gd name="connsiteX71" fmla="*/ 667472 w 10586893"/>
                <a:gd name="connsiteY71" fmla="*/ 417946 h 6119813"/>
                <a:gd name="connsiteX72" fmla="*/ 0 w 10586893"/>
                <a:gd name="connsiteY72"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555018 w 10586893"/>
                <a:gd name="connsiteY62" fmla="*/ 976313 h 6119813"/>
                <a:gd name="connsiteX63" fmla="*/ 9498156 w 10586893"/>
                <a:gd name="connsiteY63" fmla="*/ 776721 h 6119813"/>
                <a:gd name="connsiteX64" fmla="*/ 9450531 w 10586893"/>
                <a:gd name="connsiteY64" fmla="*/ 789421 h 6119813"/>
                <a:gd name="connsiteX65" fmla="*/ 9407092 w 10586893"/>
                <a:gd name="connsiteY65" fmla="*/ 676276 h 6119813"/>
                <a:gd name="connsiteX66" fmla="*/ 1366693 w 10586893"/>
                <a:gd name="connsiteY66" fmla="*/ 666751 h 6119813"/>
                <a:gd name="connsiteX67" fmla="*/ 1376218 w 10586893"/>
                <a:gd name="connsiteY67" fmla="*/ 0 h 6119813"/>
                <a:gd name="connsiteX68" fmla="*/ 803564 w 10586893"/>
                <a:gd name="connsiteY68" fmla="*/ 347085 h 6119813"/>
                <a:gd name="connsiteX69" fmla="*/ 859272 w 10586893"/>
                <a:gd name="connsiteY69" fmla="*/ 231775 h 6119813"/>
                <a:gd name="connsiteX70" fmla="*/ 793893 w 10586893"/>
                <a:gd name="connsiteY70" fmla="*/ 221096 h 6119813"/>
                <a:gd name="connsiteX71" fmla="*/ 739198 w 10586893"/>
                <a:gd name="connsiteY71" fmla="*/ 339292 h 6119813"/>
                <a:gd name="connsiteX72" fmla="*/ 667472 w 10586893"/>
                <a:gd name="connsiteY72" fmla="*/ 417946 h 6119813"/>
                <a:gd name="connsiteX73" fmla="*/ 0 w 10586893"/>
                <a:gd name="connsiteY73"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873 w 10586893"/>
                <a:gd name="connsiteY39" fmla="*/ 2831667 h 6119813"/>
                <a:gd name="connsiteX40" fmla="*/ 10260734 w 10586893"/>
                <a:gd name="connsiteY40" fmla="*/ 2628467 h 6119813"/>
                <a:gd name="connsiteX41" fmla="*/ 10310955 w 10586893"/>
                <a:gd name="connsiteY41" fmla="*/ 2427721 h 6119813"/>
                <a:gd name="connsiteX42" fmla="*/ 10442287 w 10586893"/>
                <a:gd name="connsiteY42" fmla="*/ 2291340 h 6119813"/>
                <a:gd name="connsiteX43" fmla="*/ 10586893 w 10586893"/>
                <a:gd name="connsiteY43" fmla="*/ 2220913 h 6119813"/>
                <a:gd name="connsiteX44" fmla="*/ 10517331 w 10586893"/>
                <a:gd name="connsiteY44" fmla="*/ 2116571 h 6119813"/>
                <a:gd name="connsiteX45" fmla="*/ 10517621 w 10586893"/>
                <a:gd name="connsiteY45" fmla="*/ 2065626 h 6119813"/>
                <a:gd name="connsiteX46" fmla="*/ 10403031 w 10586893"/>
                <a:gd name="connsiteY46" fmla="*/ 2068946 h 6119813"/>
                <a:gd name="connsiteX47" fmla="*/ 10368106 w 10586893"/>
                <a:gd name="connsiteY47" fmla="*/ 2034021 h 6119813"/>
                <a:gd name="connsiteX48" fmla="*/ 10241106 w 10586893"/>
                <a:gd name="connsiteY48" fmla="*/ 2021321 h 6119813"/>
                <a:gd name="connsiteX49" fmla="*/ 10190306 w 10586893"/>
                <a:gd name="connsiteY49" fmla="*/ 1948296 h 6119813"/>
                <a:gd name="connsiteX50" fmla="*/ 10076873 w 10586893"/>
                <a:gd name="connsiteY50" fmla="*/ 1936894 h 6119813"/>
                <a:gd name="connsiteX51" fmla="*/ 9987106 w 10586893"/>
                <a:gd name="connsiteY51" fmla="*/ 1745096 h 6119813"/>
                <a:gd name="connsiteX52" fmla="*/ 9881466 w 10586893"/>
                <a:gd name="connsiteY52" fmla="*/ 1632960 h 6119813"/>
                <a:gd name="connsiteX53" fmla="*/ 9955356 w 10586893"/>
                <a:gd name="connsiteY53" fmla="*/ 1589521 h 6119813"/>
                <a:gd name="connsiteX54" fmla="*/ 9941214 w 10586893"/>
                <a:gd name="connsiteY54" fmla="*/ 1370013 h 6119813"/>
                <a:gd name="connsiteX55" fmla="*/ 9926781 w 10586893"/>
                <a:gd name="connsiteY55" fmla="*/ 1252971 h 6119813"/>
                <a:gd name="connsiteX56" fmla="*/ 9851448 w 10586893"/>
                <a:gd name="connsiteY56" fmla="*/ 1249363 h 6119813"/>
                <a:gd name="connsiteX57" fmla="*/ 9885506 w 10586893"/>
                <a:gd name="connsiteY57" fmla="*/ 1138671 h 6119813"/>
                <a:gd name="connsiteX58" fmla="*/ 9818831 w 10586893"/>
                <a:gd name="connsiteY58" fmla="*/ 1110096 h 6119813"/>
                <a:gd name="connsiteX59" fmla="*/ 9818831 w 10586893"/>
                <a:gd name="connsiteY59" fmla="*/ 1046596 h 6119813"/>
                <a:gd name="connsiteX60" fmla="*/ 9733106 w 10586893"/>
                <a:gd name="connsiteY60" fmla="*/ 1037071 h 6119813"/>
                <a:gd name="connsiteX61" fmla="*/ 9691831 w 10586893"/>
                <a:gd name="connsiteY61" fmla="*/ 979921 h 6119813"/>
                <a:gd name="connsiteX62" fmla="*/ 9609281 w 10586893"/>
                <a:gd name="connsiteY62" fmla="*/ 1011671 h 6119813"/>
                <a:gd name="connsiteX63" fmla="*/ 9555018 w 10586893"/>
                <a:gd name="connsiteY63" fmla="*/ 976313 h 6119813"/>
                <a:gd name="connsiteX64" fmla="*/ 9498156 w 10586893"/>
                <a:gd name="connsiteY64" fmla="*/ 776721 h 6119813"/>
                <a:gd name="connsiteX65" fmla="*/ 9450531 w 10586893"/>
                <a:gd name="connsiteY65" fmla="*/ 789421 h 6119813"/>
                <a:gd name="connsiteX66" fmla="*/ 9407092 w 10586893"/>
                <a:gd name="connsiteY66" fmla="*/ 676276 h 6119813"/>
                <a:gd name="connsiteX67" fmla="*/ 1366693 w 10586893"/>
                <a:gd name="connsiteY67" fmla="*/ 666751 h 6119813"/>
                <a:gd name="connsiteX68" fmla="*/ 1376218 w 10586893"/>
                <a:gd name="connsiteY68" fmla="*/ 0 h 6119813"/>
                <a:gd name="connsiteX69" fmla="*/ 803564 w 10586893"/>
                <a:gd name="connsiteY69" fmla="*/ 347085 h 6119813"/>
                <a:gd name="connsiteX70" fmla="*/ 859272 w 10586893"/>
                <a:gd name="connsiteY70" fmla="*/ 231775 h 6119813"/>
                <a:gd name="connsiteX71" fmla="*/ 793893 w 10586893"/>
                <a:gd name="connsiteY71" fmla="*/ 221096 h 6119813"/>
                <a:gd name="connsiteX72" fmla="*/ 739198 w 10586893"/>
                <a:gd name="connsiteY72" fmla="*/ 339292 h 6119813"/>
                <a:gd name="connsiteX73" fmla="*/ 667472 w 10586893"/>
                <a:gd name="connsiteY73" fmla="*/ 417946 h 6119813"/>
                <a:gd name="connsiteX74" fmla="*/ 0 w 10586893"/>
                <a:gd name="connsiteY74"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76873 w 10586893"/>
                <a:gd name="connsiteY40" fmla="*/ 283166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 name="connsiteX0" fmla="*/ 0 w 10586893"/>
                <a:gd name="connsiteY0" fmla="*/ 716540 h 6119813"/>
                <a:gd name="connsiteX1" fmla="*/ 0 w 10586893"/>
                <a:gd name="connsiteY1" fmla="*/ 6119813 h 6119813"/>
                <a:gd name="connsiteX2" fmla="*/ 8636000 w 10586893"/>
                <a:gd name="connsiteY2" fmla="*/ 6119813 h 6119813"/>
                <a:gd name="connsiteX3" fmla="*/ 8689109 w 10586893"/>
                <a:gd name="connsiteY3" fmla="*/ 5977660 h 6119813"/>
                <a:gd name="connsiteX4" fmla="*/ 8851467 w 10586893"/>
                <a:gd name="connsiteY4" fmla="*/ 5879667 h 6119813"/>
                <a:gd name="connsiteX5" fmla="*/ 9039802 w 10586893"/>
                <a:gd name="connsiteY5" fmla="*/ 5856143 h 6119813"/>
                <a:gd name="connsiteX6" fmla="*/ 9166368 w 10586893"/>
                <a:gd name="connsiteY6" fmla="*/ 5869420 h 6119813"/>
                <a:gd name="connsiteX7" fmla="*/ 9272155 w 10586893"/>
                <a:gd name="connsiteY7" fmla="*/ 5949084 h 6119813"/>
                <a:gd name="connsiteX8" fmla="*/ 9415751 w 10586893"/>
                <a:gd name="connsiteY8" fmla="*/ 5834351 h 6119813"/>
                <a:gd name="connsiteX9" fmla="*/ 9538855 w 10586893"/>
                <a:gd name="connsiteY9" fmla="*/ 5820063 h 6119813"/>
                <a:gd name="connsiteX10" fmla="*/ 9704532 w 10586893"/>
                <a:gd name="connsiteY10" fmla="*/ 5764645 h 6119813"/>
                <a:gd name="connsiteX11" fmla="*/ 9780155 w 10586893"/>
                <a:gd name="connsiteY11" fmla="*/ 5727267 h 6119813"/>
                <a:gd name="connsiteX12" fmla="*/ 9805266 w 10586893"/>
                <a:gd name="connsiteY12" fmla="*/ 5567074 h 6119813"/>
                <a:gd name="connsiteX13" fmla="*/ 9889259 w 10586893"/>
                <a:gd name="connsiteY13" fmla="*/ 5522913 h 6119813"/>
                <a:gd name="connsiteX14" fmla="*/ 10133155 w 10586893"/>
                <a:gd name="connsiteY14" fmla="*/ 5307445 h 6119813"/>
                <a:gd name="connsiteX15" fmla="*/ 10296814 w 10586893"/>
                <a:gd name="connsiteY15" fmla="*/ 5260253 h 6119813"/>
                <a:gd name="connsiteX16" fmla="*/ 10363200 w 10586893"/>
                <a:gd name="connsiteY16" fmla="*/ 5149994 h 6119813"/>
                <a:gd name="connsiteX17" fmla="*/ 10398125 w 10586893"/>
                <a:gd name="connsiteY17" fmla="*/ 5196465 h 6119813"/>
                <a:gd name="connsiteX18" fmla="*/ 10534506 w 10586893"/>
                <a:gd name="connsiteY18" fmla="*/ 5113049 h 6119813"/>
                <a:gd name="connsiteX19" fmla="*/ 10441277 w 10586893"/>
                <a:gd name="connsiteY19" fmla="*/ 4962814 h 6119813"/>
                <a:gd name="connsiteX20" fmla="*/ 10339677 w 10586893"/>
                <a:gd name="connsiteY20" fmla="*/ 4891376 h 6119813"/>
                <a:gd name="connsiteX21" fmla="*/ 10266362 w 10586893"/>
                <a:gd name="connsiteY21" fmla="*/ 4742728 h 6119813"/>
                <a:gd name="connsiteX22" fmla="*/ 10135610 w 10586893"/>
                <a:gd name="connsiteY22" fmla="*/ 4687888 h 6119813"/>
                <a:gd name="connsiteX23" fmla="*/ 10104871 w 10586893"/>
                <a:gd name="connsiteY23" fmla="*/ 4552517 h 6119813"/>
                <a:gd name="connsiteX24" fmla="*/ 10042668 w 10586893"/>
                <a:gd name="connsiteY24" fmla="*/ 4483533 h 6119813"/>
                <a:gd name="connsiteX25" fmla="*/ 9980902 w 10586893"/>
                <a:gd name="connsiteY25" fmla="*/ 4528127 h 6119813"/>
                <a:gd name="connsiteX26" fmla="*/ 9899793 w 10586893"/>
                <a:gd name="connsiteY26" fmla="*/ 4402570 h 6119813"/>
                <a:gd name="connsiteX27" fmla="*/ 9899650 w 10586893"/>
                <a:gd name="connsiteY27" fmla="*/ 4161703 h 6119813"/>
                <a:gd name="connsiteX28" fmla="*/ 9785206 w 10586893"/>
                <a:gd name="connsiteY28" fmla="*/ 4101235 h 6119813"/>
                <a:gd name="connsiteX29" fmla="*/ 9683028 w 10586893"/>
                <a:gd name="connsiteY29" fmla="*/ 4124758 h 6119813"/>
                <a:gd name="connsiteX30" fmla="*/ 9663255 w 10586893"/>
                <a:gd name="connsiteY30" fmla="*/ 3910446 h 6119813"/>
                <a:gd name="connsiteX31" fmla="*/ 9697316 w 10586893"/>
                <a:gd name="connsiteY31" fmla="*/ 3645044 h 6119813"/>
                <a:gd name="connsiteX32" fmla="*/ 9796605 w 10586893"/>
                <a:gd name="connsiteY32" fmla="*/ 3608821 h 6119813"/>
                <a:gd name="connsiteX33" fmla="*/ 9880600 w 10586893"/>
                <a:gd name="connsiteY33" fmla="*/ 3526992 h 6119813"/>
                <a:gd name="connsiteX34" fmla="*/ 9844230 w 10586893"/>
                <a:gd name="connsiteY34" fmla="*/ 3469121 h 6119813"/>
                <a:gd name="connsiteX35" fmla="*/ 9923605 w 10586893"/>
                <a:gd name="connsiteY35" fmla="*/ 3424671 h 6119813"/>
                <a:gd name="connsiteX36" fmla="*/ 9891855 w 10586893"/>
                <a:gd name="connsiteY36" fmla="*/ 3307196 h 6119813"/>
                <a:gd name="connsiteX37" fmla="*/ 9786216 w 10586893"/>
                <a:gd name="connsiteY37" fmla="*/ 3114819 h 6119813"/>
                <a:gd name="connsiteX38" fmla="*/ 9983930 w 10586893"/>
                <a:gd name="connsiteY38" fmla="*/ 2989696 h 6119813"/>
                <a:gd name="connsiteX39" fmla="*/ 10076006 w 10586893"/>
                <a:gd name="connsiteY39" fmla="*/ 2875396 h 6119813"/>
                <a:gd name="connsiteX40" fmla="*/ 10035598 w 10586893"/>
                <a:gd name="connsiteY40" fmla="*/ 2850717 h 6119813"/>
                <a:gd name="connsiteX41" fmla="*/ 10260734 w 10586893"/>
                <a:gd name="connsiteY41" fmla="*/ 2628467 h 6119813"/>
                <a:gd name="connsiteX42" fmla="*/ 10310955 w 10586893"/>
                <a:gd name="connsiteY42" fmla="*/ 2427721 h 6119813"/>
                <a:gd name="connsiteX43" fmla="*/ 10442287 w 10586893"/>
                <a:gd name="connsiteY43" fmla="*/ 2291340 h 6119813"/>
                <a:gd name="connsiteX44" fmla="*/ 10586893 w 10586893"/>
                <a:gd name="connsiteY44" fmla="*/ 2220913 h 6119813"/>
                <a:gd name="connsiteX45" fmla="*/ 10517331 w 10586893"/>
                <a:gd name="connsiteY45" fmla="*/ 2116571 h 6119813"/>
                <a:gd name="connsiteX46" fmla="*/ 10517621 w 10586893"/>
                <a:gd name="connsiteY46" fmla="*/ 2065626 h 6119813"/>
                <a:gd name="connsiteX47" fmla="*/ 10403031 w 10586893"/>
                <a:gd name="connsiteY47" fmla="*/ 2068946 h 6119813"/>
                <a:gd name="connsiteX48" fmla="*/ 10368106 w 10586893"/>
                <a:gd name="connsiteY48" fmla="*/ 2034021 h 6119813"/>
                <a:gd name="connsiteX49" fmla="*/ 10241106 w 10586893"/>
                <a:gd name="connsiteY49" fmla="*/ 2021321 h 6119813"/>
                <a:gd name="connsiteX50" fmla="*/ 10190306 w 10586893"/>
                <a:gd name="connsiteY50" fmla="*/ 1948296 h 6119813"/>
                <a:gd name="connsiteX51" fmla="*/ 10076873 w 10586893"/>
                <a:gd name="connsiteY51" fmla="*/ 1936894 h 6119813"/>
                <a:gd name="connsiteX52" fmla="*/ 9987106 w 10586893"/>
                <a:gd name="connsiteY52" fmla="*/ 1745096 h 6119813"/>
                <a:gd name="connsiteX53" fmla="*/ 9881466 w 10586893"/>
                <a:gd name="connsiteY53" fmla="*/ 1632960 h 6119813"/>
                <a:gd name="connsiteX54" fmla="*/ 9955356 w 10586893"/>
                <a:gd name="connsiteY54" fmla="*/ 1589521 h 6119813"/>
                <a:gd name="connsiteX55" fmla="*/ 9941214 w 10586893"/>
                <a:gd name="connsiteY55" fmla="*/ 1370013 h 6119813"/>
                <a:gd name="connsiteX56" fmla="*/ 9926781 w 10586893"/>
                <a:gd name="connsiteY56" fmla="*/ 1252971 h 6119813"/>
                <a:gd name="connsiteX57" fmla="*/ 9851448 w 10586893"/>
                <a:gd name="connsiteY57" fmla="*/ 1249363 h 6119813"/>
                <a:gd name="connsiteX58" fmla="*/ 9885506 w 10586893"/>
                <a:gd name="connsiteY58" fmla="*/ 1138671 h 6119813"/>
                <a:gd name="connsiteX59" fmla="*/ 9818831 w 10586893"/>
                <a:gd name="connsiteY59" fmla="*/ 1110096 h 6119813"/>
                <a:gd name="connsiteX60" fmla="*/ 9818831 w 10586893"/>
                <a:gd name="connsiteY60" fmla="*/ 1046596 h 6119813"/>
                <a:gd name="connsiteX61" fmla="*/ 9733106 w 10586893"/>
                <a:gd name="connsiteY61" fmla="*/ 1037071 h 6119813"/>
                <a:gd name="connsiteX62" fmla="*/ 9691831 w 10586893"/>
                <a:gd name="connsiteY62" fmla="*/ 979921 h 6119813"/>
                <a:gd name="connsiteX63" fmla="*/ 9609281 w 10586893"/>
                <a:gd name="connsiteY63" fmla="*/ 1011671 h 6119813"/>
                <a:gd name="connsiteX64" fmla="*/ 9555018 w 10586893"/>
                <a:gd name="connsiteY64" fmla="*/ 976313 h 6119813"/>
                <a:gd name="connsiteX65" fmla="*/ 9498156 w 10586893"/>
                <a:gd name="connsiteY65" fmla="*/ 776721 h 6119813"/>
                <a:gd name="connsiteX66" fmla="*/ 9450531 w 10586893"/>
                <a:gd name="connsiteY66" fmla="*/ 789421 h 6119813"/>
                <a:gd name="connsiteX67" fmla="*/ 9407092 w 10586893"/>
                <a:gd name="connsiteY67" fmla="*/ 676276 h 6119813"/>
                <a:gd name="connsiteX68" fmla="*/ 1366693 w 10586893"/>
                <a:gd name="connsiteY68" fmla="*/ 666751 h 6119813"/>
                <a:gd name="connsiteX69" fmla="*/ 1376218 w 10586893"/>
                <a:gd name="connsiteY69" fmla="*/ 0 h 6119813"/>
                <a:gd name="connsiteX70" fmla="*/ 803564 w 10586893"/>
                <a:gd name="connsiteY70" fmla="*/ 347085 h 6119813"/>
                <a:gd name="connsiteX71" fmla="*/ 859272 w 10586893"/>
                <a:gd name="connsiteY71" fmla="*/ 231775 h 6119813"/>
                <a:gd name="connsiteX72" fmla="*/ 793893 w 10586893"/>
                <a:gd name="connsiteY72" fmla="*/ 221096 h 6119813"/>
                <a:gd name="connsiteX73" fmla="*/ 739198 w 10586893"/>
                <a:gd name="connsiteY73" fmla="*/ 339292 h 6119813"/>
                <a:gd name="connsiteX74" fmla="*/ 667472 w 10586893"/>
                <a:gd name="connsiteY74" fmla="*/ 417946 h 6119813"/>
                <a:gd name="connsiteX75" fmla="*/ 0 w 10586893"/>
                <a:gd name="connsiteY75" fmla="*/ 716540 h 6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586893" h="6119813">
                  <a:moveTo>
                    <a:pt x="0" y="716540"/>
                  </a:moveTo>
                  <a:lnTo>
                    <a:pt x="0" y="6119813"/>
                  </a:lnTo>
                  <a:lnTo>
                    <a:pt x="8636000" y="6119813"/>
                  </a:lnTo>
                  <a:lnTo>
                    <a:pt x="8689109" y="5977660"/>
                  </a:lnTo>
                  <a:lnTo>
                    <a:pt x="8851467" y="5879667"/>
                  </a:lnTo>
                  <a:lnTo>
                    <a:pt x="9039802" y="5856143"/>
                  </a:lnTo>
                  <a:cubicBezTo>
                    <a:pt x="9074053" y="5866919"/>
                    <a:pt x="9132117" y="5858644"/>
                    <a:pt x="9166368" y="5869420"/>
                  </a:cubicBezTo>
                  <a:lnTo>
                    <a:pt x="9272155" y="5949084"/>
                  </a:lnTo>
                  <a:lnTo>
                    <a:pt x="9415751" y="5834351"/>
                  </a:lnTo>
                  <a:lnTo>
                    <a:pt x="9538855" y="5820063"/>
                  </a:lnTo>
                  <a:lnTo>
                    <a:pt x="9704532" y="5764645"/>
                  </a:lnTo>
                  <a:lnTo>
                    <a:pt x="9780155" y="5727267"/>
                  </a:lnTo>
                  <a:lnTo>
                    <a:pt x="9805266" y="5567074"/>
                  </a:lnTo>
                  <a:lnTo>
                    <a:pt x="9889259" y="5522913"/>
                  </a:lnTo>
                  <a:cubicBezTo>
                    <a:pt x="9939939" y="5490754"/>
                    <a:pt x="10055704" y="5348047"/>
                    <a:pt x="10133155" y="5307445"/>
                  </a:cubicBezTo>
                  <a:cubicBezTo>
                    <a:pt x="10210606" y="5266843"/>
                    <a:pt x="10254505" y="5297607"/>
                    <a:pt x="10296814" y="5260253"/>
                  </a:cubicBezTo>
                  <a:lnTo>
                    <a:pt x="10363200" y="5149994"/>
                  </a:lnTo>
                  <a:lnTo>
                    <a:pt x="10398125" y="5196465"/>
                  </a:lnTo>
                  <a:lnTo>
                    <a:pt x="10534506" y="5113049"/>
                  </a:lnTo>
                  <a:lnTo>
                    <a:pt x="10441277" y="4962814"/>
                  </a:lnTo>
                  <a:lnTo>
                    <a:pt x="10339677" y="4891376"/>
                  </a:lnTo>
                  <a:lnTo>
                    <a:pt x="10266362" y="4742728"/>
                  </a:lnTo>
                  <a:lnTo>
                    <a:pt x="10135610" y="4687888"/>
                  </a:lnTo>
                  <a:lnTo>
                    <a:pt x="10104871" y="4552517"/>
                  </a:lnTo>
                  <a:cubicBezTo>
                    <a:pt x="10074612" y="4537460"/>
                    <a:pt x="10072927" y="4498590"/>
                    <a:pt x="10042668" y="4483533"/>
                  </a:cubicBezTo>
                  <a:lnTo>
                    <a:pt x="9980902" y="4528127"/>
                  </a:lnTo>
                  <a:cubicBezTo>
                    <a:pt x="9949103" y="4491037"/>
                    <a:pt x="9906192" y="4465060"/>
                    <a:pt x="9899793" y="4402570"/>
                  </a:cubicBezTo>
                  <a:cubicBezTo>
                    <a:pt x="9899745" y="4322281"/>
                    <a:pt x="9899698" y="4241992"/>
                    <a:pt x="9899650" y="4161703"/>
                  </a:cubicBezTo>
                  <a:lnTo>
                    <a:pt x="9785206" y="4101235"/>
                  </a:lnTo>
                  <a:lnTo>
                    <a:pt x="9683028" y="4124758"/>
                  </a:lnTo>
                  <a:cubicBezTo>
                    <a:pt x="9691254" y="4046971"/>
                    <a:pt x="9655029" y="3988233"/>
                    <a:pt x="9663255" y="3910446"/>
                  </a:cubicBezTo>
                  <a:lnTo>
                    <a:pt x="9697316" y="3645044"/>
                  </a:lnTo>
                  <a:cubicBezTo>
                    <a:pt x="9738879" y="3614978"/>
                    <a:pt x="9755042" y="3638887"/>
                    <a:pt x="9796605" y="3608821"/>
                  </a:cubicBezTo>
                  <a:lnTo>
                    <a:pt x="9880600" y="3526992"/>
                  </a:lnTo>
                  <a:cubicBezTo>
                    <a:pt x="9871652" y="3465368"/>
                    <a:pt x="9853178" y="3530745"/>
                    <a:pt x="9844230" y="3469121"/>
                  </a:cubicBezTo>
                  <a:cubicBezTo>
                    <a:pt x="9842113" y="3408796"/>
                    <a:pt x="9925722" y="3484996"/>
                    <a:pt x="9923605" y="3424671"/>
                  </a:cubicBezTo>
                  <a:cubicBezTo>
                    <a:pt x="9906672" y="3366463"/>
                    <a:pt x="9908788" y="3365404"/>
                    <a:pt x="9891855" y="3307196"/>
                  </a:cubicBezTo>
                  <a:lnTo>
                    <a:pt x="9786216" y="3114819"/>
                  </a:lnTo>
                  <a:cubicBezTo>
                    <a:pt x="9841537" y="3059353"/>
                    <a:pt x="9928609" y="3045162"/>
                    <a:pt x="9983930" y="2989696"/>
                  </a:cubicBezTo>
                  <a:cubicBezTo>
                    <a:pt x="10006155" y="2954771"/>
                    <a:pt x="10053781" y="2910321"/>
                    <a:pt x="10076006" y="2875396"/>
                  </a:cubicBezTo>
                  <a:lnTo>
                    <a:pt x="10035598" y="2850717"/>
                  </a:lnTo>
                  <a:lnTo>
                    <a:pt x="10260734" y="2628467"/>
                  </a:lnTo>
                  <a:cubicBezTo>
                    <a:pt x="10298641" y="2561552"/>
                    <a:pt x="10273048" y="2494636"/>
                    <a:pt x="10310955" y="2427721"/>
                  </a:cubicBezTo>
                  <a:lnTo>
                    <a:pt x="10442287" y="2291340"/>
                  </a:lnTo>
                  <a:lnTo>
                    <a:pt x="10586893" y="2220913"/>
                  </a:lnTo>
                  <a:cubicBezTo>
                    <a:pt x="10552064" y="2185074"/>
                    <a:pt x="10552160" y="2152410"/>
                    <a:pt x="10517331" y="2116571"/>
                  </a:cubicBezTo>
                  <a:cubicBezTo>
                    <a:pt x="10517428" y="2099589"/>
                    <a:pt x="10517524" y="2082608"/>
                    <a:pt x="10517621" y="2065626"/>
                  </a:cubicBezTo>
                  <a:cubicBezTo>
                    <a:pt x="10456141" y="2039216"/>
                    <a:pt x="10464511" y="2095356"/>
                    <a:pt x="10403031" y="2068946"/>
                  </a:cubicBezTo>
                  <a:cubicBezTo>
                    <a:pt x="10345881" y="2039313"/>
                    <a:pt x="10425256" y="2063654"/>
                    <a:pt x="10368106" y="2034021"/>
                  </a:cubicBezTo>
                  <a:cubicBezTo>
                    <a:pt x="10322598" y="2013913"/>
                    <a:pt x="10286614" y="2041429"/>
                    <a:pt x="10241106" y="2021321"/>
                  </a:cubicBezTo>
                  <a:cubicBezTo>
                    <a:pt x="10213589" y="2003329"/>
                    <a:pt x="10217823" y="1966288"/>
                    <a:pt x="10190306" y="1948296"/>
                  </a:cubicBezTo>
                  <a:lnTo>
                    <a:pt x="10076873" y="1936894"/>
                  </a:lnTo>
                  <a:cubicBezTo>
                    <a:pt x="10039542" y="1867670"/>
                    <a:pt x="10024437" y="1814320"/>
                    <a:pt x="9987106" y="1745096"/>
                  </a:cubicBezTo>
                  <a:lnTo>
                    <a:pt x="9881466" y="1632960"/>
                  </a:lnTo>
                  <a:cubicBezTo>
                    <a:pt x="9889163" y="1576147"/>
                    <a:pt x="9947659" y="1646334"/>
                    <a:pt x="9955356" y="1589521"/>
                  </a:cubicBezTo>
                  <a:lnTo>
                    <a:pt x="9941214" y="1370013"/>
                  </a:lnTo>
                  <a:cubicBezTo>
                    <a:pt x="9927936" y="1322532"/>
                    <a:pt x="9940059" y="1300452"/>
                    <a:pt x="9926781" y="1252971"/>
                  </a:cubicBezTo>
                  <a:lnTo>
                    <a:pt x="9851448" y="1249363"/>
                  </a:lnTo>
                  <a:cubicBezTo>
                    <a:pt x="9808826" y="1198707"/>
                    <a:pt x="9928128" y="1189327"/>
                    <a:pt x="9885506" y="1138671"/>
                  </a:cubicBezTo>
                  <a:cubicBezTo>
                    <a:pt x="9884303" y="1108052"/>
                    <a:pt x="9829943" y="1125442"/>
                    <a:pt x="9818831" y="1110096"/>
                  </a:cubicBezTo>
                  <a:cubicBezTo>
                    <a:pt x="9807719" y="1094750"/>
                    <a:pt x="9829944" y="1065117"/>
                    <a:pt x="9818831" y="1046596"/>
                  </a:cubicBezTo>
                  <a:cubicBezTo>
                    <a:pt x="9807719" y="1028075"/>
                    <a:pt x="9754273" y="1048184"/>
                    <a:pt x="9733106" y="1037071"/>
                  </a:cubicBezTo>
                  <a:cubicBezTo>
                    <a:pt x="9711939" y="1025959"/>
                    <a:pt x="9712468" y="989446"/>
                    <a:pt x="9691831" y="979921"/>
                  </a:cubicBezTo>
                  <a:cubicBezTo>
                    <a:pt x="9664314" y="979921"/>
                    <a:pt x="9636798" y="1011671"/>
                    <a:pt x="9609281" y="1011671"/>
                  </a:cubicBezTo>
                  <a:lnTo>
                    <a:pt x="9555018" y="976313"/>
                  </a:lnTo>
                  <a:cubicBezTo>
                    <a:pt x="9497868" y="934509"/>
                    <a:pt x="9524037" y="801520"/>
                    <a:pt x="9498156" y="776721"/>
                  </a:cubicBezTo>
                  <a:cubicBezTo>
                    <a:pt x="9472275" y="751922"/>
                    <a:pt x="9474175" y="823095"/>
                    <a:pt x="9450531" y="789421"/>
                  </a:cubicBezTo>
                  <a:lnTo>
                    <a:pt x="9407092" y="676276"/>
                  </a:lnTo>
                  <a:lnTo>
                    <a:pt x="1366693" y="666751"/>
                  </a:lnTo>
                  <a:lnTo>
                    <a:pt x="1376218" y="0"/>
                  </a:lnTo>
                  <a:lnTo>
                    <a:pt x="803564" y="347085"/>
                  </a:lnTo>
                  <a:lnTo>
                    <a:pt x="859272" y="231775"/>
                  </a:lnTo>
                  <a:cubicBezTo>
                    <a:pt x="821604" y="244090"/>
                    <a:pt x="831561" y="208781"/>
                    <a:pt x="793893" y="221096"/>
                  </a:cubicBezTo>
                  <a:lnTo>
                    <a:pt x="739198" y="339292"/>
                  </a:lnTo>
                  <a:lnTo>
                    <a:pt x="667472" y="417946"/>
                  </a:lnTo>
                  <a:lnTo>
                    <a:pt x="0" y="716540"/>
                  </a:lnTo>
                  <a:close/>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9" name="Oval 8">
              <a:extLst>
                <a:ext uri="{FF2B5EF4-FFF2-40B4-BE49-F238E27FC236}">
                  <a16:creationId xmlns:a16="http://schemas.microsoft.com/office/drawing/2014/main" id="{514C98F5-3BFC-1448-AAB7-A16D373E82DE}"/>
                </a:ext>
              </a:extLst>
            </p:cNvPr>
            <p:cNvSpPr/>
            <p:nvPr/>
          </p:nvSpPr>
          <p:spPr>
            <a:xfrm>
              <a:off x="755908" y="0"/>
              <a:ext cx="3383280" cy="3383280"/>
            </a:xfrm>
            <a:prstGeom prst="ellipse">
              <a:avLst/>
            </a:prstGeom>
            <a:solidFill>
              <a:srgbClr val="679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10" name="Picture 9" descr="A white circle with a letter k in it&#10;&#10;Description automatically generated">
              <a:extLst>
                <a:ext uri="{FF2B5EF4-FFF2-40B4-BE49-F238E27FC236}">
                  <a16:creationId xmlns:a16="http://schemas.microsoft.com/office/drawing/2014/main" id="{D088C71E-7C42-0A4F-8C69-DD9E531F0B7E}"/>
                </a:ext>
              </a:extLst>
            </p:cNvPr>
            <p:cNvPicPr>
              <a:picLocks noChangeAspect="1"/>
            </p:cNvPicPr>
            <p:nvPr/>
          </p:nvPicPr>
          <p:blipFill>
            <a:blip r:embed="rId3"/>
            <a:stretch>
              <a:fillRect/>
            </a:stretch>
          </p:blipFill>
          <p:spPr>
            <a:xfrm>
              <a:off x="735839" y="0"/>
              <a:ext cx="3406331" cy="3383280"/>
            </a:xfrm>
            <a:prstGeom prst="rect">
              <a:avLst/>
            </a:prstGeom>
          </p:spPr>
        </p:pic>
      </p:grpSp>
      <p:sp>
        <p:nvSpPr>
          <p:cNvPr id="11" name="Title 1">
            <a:extLst>
              <a:ext uri="{FF2B5EF4-FFF2-40B4-BE49-F238E27FC236}">
                <a16:creationId xmlns:a16="http://schemas.microsoft.com/office/drawing/2014/main" id="{FB839DFC-E8DF-BE46-9D7E-3567FD0F2942}"/>
              </a:ext>
            </a:extLst>
          </p:cNvPr>
          <p:cNvSpPr txBox="1">
            <a:spLocks/>
          </p:cNvSpPr>
          <p:nvPr/>
        </p:nvSpPr>
        <p:spPr>
          <a:xfrm>
            <a:off x="6423640" y="469902"/>
            <a:ext cx="4930160" cy="5611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dirty="0">
                <a:solidFill>
                  <a:schemeClr val="bg1"/>
                </a:solidFill>
                <a:latin typeface="Garamond" panose="02020404030301010803" pitchFamily="18" charset="0"/>
                <a:cs typeface="Geeza Pro" panose="02000400000000000000" pitchFamily="2" charset="-78"/>
              </a:rPr>
              <a:t>Announcements</a:t>
            </a:r>
          </a:p>
        </p:txBody>
      </p:sp>
    </p:spTree>
    <p:extLst>
      <p:ext uri="{BB962C8B-B14F-4D97-AF65-F5344CB8AC3E}">
        <p14:creationId xmlns:p14="http://schemas.microsoft.com/office/powerpoint/2010/main" val="1993809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3457</TotalTime>
  <Words>1096</Words>
  <Application>Microsoft Macintosh PowerPoint</Application>
  <PresentationFormat>Widescreen</PresentationFormat>
  <Paragraphs>123</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Garamond</vt:lpstr>
      <vt:lpstr>Geeza Pro</vt:lpstr>
      <vt:lpstr>Wingdings</vt:lpstr>
      <vt:lpstr>Office Theme</vt:lpstr>
      <vt:lpstr>Officers Council Meeting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January 2026  Officers Council Meeting</dc:title>
  <dc:creator>Microsoft Office User</dc:creator>
  <cp:lastModifiedBy>Brett Cutright</cp:lastModifiedBy>
  <cp:revision>50</cp:revision>
  <dcterms:created xsi:type="dcterms:W3CDTF">2025-12-18T21:55:55Z</dcterms:created>
  <dcterms:modified xsi:type="dcterms:W3CDTF">2026-08-18T22:50:31Z</dcterms:modified>
</cp:coreProperties>
</file>